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0"/>
  </p:notesMasterIdLst>
  <p:sldIdLst>
    <p:sldId id="256" r:id="rId2"/>
    <p:sldId id="269" r:id="rId3"/>
    <p:sldId id="265" r:id="rId4"/>
    <p:sldId id="270" r:id="rId5"/>
    <p:sldId id="271" r:id="rId6"/>
    <p:sldId id="266" r:id="rId7"/>
    <p:sldId id="268" r:id="rId8"/>
    <p:sldId id="273" r:id="rId9"/>
    <p:sldId id="274" r:id="rId10"/>
    <p:sldId id="275" r:id="rId11"/>
    <p:sldId id="272" r:id="rId12"/>
    <p:sldId id="276" r:id="rId13"/>
    <p:sldId id="284" r:id="rId14"/>
    <p:sldId id="285" r:id="rId15"/>
    <p:sldId id="260" r:id="rId16"/>
    <p:sldId id="264" r:id="rId17"/>
    <p:sldId id="286" r:id="rId18"/>
    <p:sldId id="287" r:id="rId19"/>
    <p:sldId id="282" r:id="rId20"/>
    <p:sldId id="288" r:id="rId21"/>
    <p:sldId id="290" r:id="rId22"/>
    <p:sldId id="293" r:id="rId23"/>
    <p:sldId id="289" r:id="rId24"/>
    <p:sldId id="277" r:id="rId25"/>
    <p:sldId id="283" r:id="rId26"/>
    <p:sldId id="291" r:id="rId27"/>
    <p:sldId id="292" r:id="rId28"/>
    <p:sldId id="294" r:id="rId29"/>
    <p:sldId id="295" r:id="rId30"/>
    <p:sldId id="296" r:id="rId31"/>
    <p:sldId id="297" r:id="rId32"/>
    <p:sldId id="298" r:id="rId33"/>
    <p:sldId id="299" r:id="rId34"/>
    <p:sldId id="300" r:id="rId35"/>
    <p:sldId id="301" r:id="rId36"/>
    <p:sldId id="302" r:id="rId37"/>
    <p:sldId id="303" r:id="rId38"/>
    <p:sldId id="305" r:id="rId39"/>
    <p:sldId id="306" r:id="rId40"/>
    <p:sldId id="307" r:id="rId41"/>
    <p:sldId id="259" r:id="rId42"/>
    <p:sldId id="308" r:id="rId43"/>
    <p:sldId id="304" r:id="rId44"/>
    <p:sldId id="261" r:id="rId45"/>
    <p:sldId id="278" r:id="rId46"/>
    <p:sldId id="279" r:id="rId47"/>
    <p:sldId id="280" r:id="rId48"/>
    <p:sldId id="281"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67"/>
    <p:restoredTop sz="81630"/>
  </p:normalViewPr>
  <p:slideViewPr>
    <p:cSldViewPr snapToGrid="0">
      <p:cViewPr varScale="1">
        <p:scale>
          <a:sx n="124" d="100"/>
          <a:sy n="124" d="100"/>
        </p:scale>
        <p:origin x="13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9F31D9-BA73-4A40-9ABC-4DC94DC4AD61}" type="datetimeFigureOut">
              <a:rPr lang="sk-SK" smtClean="0"/>
              <a:t>20.1.2024</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9D9EA6-5DDC-5841-93C7-AE7262699007}" type="slidenum">
              <a:rPr lang="sk-SK" smtClean="0"/>
              <a:t>‹#›</a:t>
            </a:fld>
            <a:endParaRPr lang="sk-SK"/>
          </a:p>
        </p:txBody>
      </p:sp>
    </p:spTree>
    <p:extLst>
      <p:ext uri="{BB962C8B-B14F-4D97-AF65-F5344CB8AC3E}">
        <p14:creationId xmlns:p14="http://schemas.microsoft.com/office/powerpoint/2010/main" val="3756297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V tejto téme hneď podľa jej nadpisu je nám zrejmé o čo ide. Ide o to, že my veriaci ľudia máme mať ústa pravdy a ústa spravodlivosti. Alebo nemáme mať ústa nepravdy a ústa </a:t>
            </a:r>
            <a:r>
              <a:rPr lang="sk-SK" dirty="0" err="1"/>
              <a:t>nespravedlnosti</a:t>
            </a:r>
            <a:r>
              <a:rPr lang="sk-SK" dirty="0"/>
              <a:t>. </a:t>
            </a:r>
          </a:p>
        </p:txBody>
      </p:sp>
      <p:sp>
        <p:nvSpPr>
          <p:cNvPr id="4" name="Zástupný objekt pre číslo snímky 3"/>
          <p:cNvSpPr>
            <a:spLocks noGrp="1"/>
          </p:cNvSpPr>
          <p:nvPr>
            <p:ph type="sldNum" sz="quarter" idx="5"/>
          </p:nvPr>
        </p:nvSpPr>
        <p:spPr/>
        <p:txBody>
          <a:bodyPr/>
          <a:lstStyle/>
          <a:p>
            <a:fld id="{9B9D9EA6-5DDC-5841-93C7-AE7262699007}" type="slidenum">
              <a:rPr lang="sk-SK" smtClean="0"/>
              <a:t>11</a:t>
            </a:fld>
            <a:endParaRPr lang="sk-SK"/>
          </a:p>
        </p:txBody>
      </p:sp>
    </p:spTree>
    <p:extLst>
      <p:ext uri="{BB962C8B-B14F-4D97-AF65-F5344CB8AC3E}">
        <p14:creationId xmlns:p14="http://schemas.microsoft.com/office/powerpoint/2010/main" val="2196632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9B9D9EA6-5DDC-5841-93C7-AE7262699007}" type="slidenum">
              <a:rPr lang="sk-SK" smtClean="0"/>
              <a:t>27</a:t>
            </a:fld>
            <a:endParaRPr lang="sk-SK"/>
          </a:p>
        </p:txBody>
      </p:sp>
    </p:spTree>
    <p:extLst>
      <p:ext uri="{BB962C8B-B14F-4D97-AF65-F5344CB8AC3E}">
        <p14:creationId xmlns:p14="http://schemas.microsoft.com/office/powerpoint/2010/main" val="3522245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68369-D6F6-CEB3-FDF8-81F39AFA998F}"/>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C44D7272-BBFA-57D7-9EA0-4882CC0B2C3A}"/>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97BD4F33-8443-9B79-F38A-01F15D586F52}"/>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C53E5026-AE3F-4643-6AE5-94EC83D74775}"/>
              </a:ext>
            </a:extLst>
          </p:cNvPr>
          <p:cNvSpPr>
            <a:spLocks noGrp="1"/>
          </p:cNvSpPr>
          <p:nvPr>
            <p:ph type="sldNum" sz="quarter" idx="5"/>
          </p:nvPr>
        </p:nvSpPr>
        <p:spPr/>
        <p:txBody>
          <a:bodyPr/>
          <a:lstStyle/>
          <a:p>
            <a:fld id="{9B9D9EA6-5DDC-5841-93C7-AE7262699007}" type="slidenum">
              <a:rPr lang="sk-SK" smtClean="0"/>
              <a:t>33</a:t>
            </a:fld>
            <a:endParaRPr lang="sk-SK"/>
          </a:p>
        </p:txBody>
      </p:sp>
    </p:spTree>
    <p:extLst>
      <p:ext uri="{BB962C8B-B14F-4D97-AF65-F5344CB8AC3E}">
        <p14:creationId xmlns:p14="http://schemas.microsoft.com/office/powerpoint/2010/main" val="273575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32F40-CECD-6150-2833-F340FC76D28E}"/>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034C8C56-A16A-5B58-3D6D-CFDB142EF7C4}"/>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C8C074B3-5698-EAF9-E57A-BF68501C4728}"/>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537BBA51-C6E2-A526-F7B6-A8B8E2A6F385}"/>
              </a:ext>
            </a:extLst>
          </p:cNvPr>
          <p:cNvSpPr>
            <a:spLocks noGrp="1"/>
          </p:cNvSpPr>
          <p:nvPr>
            <p:ph type="sldNum" sz="quarter" idx="5"/>
          </p:nvPr>
        </p:nvSpPr>
        <p:spPr/>
        <p:txBody>
          <a:bodyPr/>
          <a:lstStyle/>
          <a:p>
            <a:fld id="{9B9D9EA6-5DDC-5841-93C7-AE7262699007}" type="slidenum">
              <a:rPr lang="sk-SK" smtClean="0"/>
              <a:t>36</a:t>
            </a:fld>
            <a:endParaRPr lang="sk-SK"/>
          </a:p>
        </p:txBody>
      </p:sp>
    </p:spTree>
    <p:extLst>
      <p:ext uri="{BB962C8B-B14F-4D97-AF65-F5344CB8AC3E}">
        <p14:creationId xmlns:p14="http://schemas.microsoft.com/office/powerpoint/2010/main" val="3209550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2714E-789B-CEB8-763D-E88326CA670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AC66255-1434-C40A-C2D3-BF8D625FB203}"/>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E78A55DD-25B1-EA8D-0AB1-086769D86E02}"/>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5BEEE1E1-AAE1-97DA-EC45-887934DC16A8}"/>
              </a:ext>
            </a:extLst>
          </p:cNvPr>
          <p:cNvSpPr>
            <a:spLocks noGrp="1"/>
          </p:cNvSpPr>
          <p:nvPr>
            <p:ph type="sldNum" sz="quarter" idx="5"/>
          </p:nvPr>
        </p:nvSpPr>
        <p:spPr/>
        <p:txBody>
          <a:bodyPr/>
          <a:lstStyle/>
          <a:p>
            <a:fld id="{9B9D9EA6-5DDC-5841-93C7-AE7262699007}" type="slidenum">
              <a:rPr lang="sk-SK" smtClean="0"/>
              <a:t>39</a:t>
            </a:fld>
            <a:endParaRPr lang="sk-SK"/>
          </a:p>
        </p:txBody>
      </p:sp>
    </p:spTree>
    <p:extLst>
      <p:ext uri="{BB962C8B-B14F-4D97-AF65-F5344CB8AC3E}">
        <p14:creationId xmlns:p14="http://schemas.microsoft.com/office/powerpoint/2010/main" val="3634287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sk-SK"/>
              <a:t>Kliknutím upravte štýl predlohy nadpisu</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Kliknutím upravte štýl predlohy podnadpisu</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sk-SK"/>
              <a:t>Kliknutím upravte štýl predlohy nadpisu</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sk-SK"/>
              <a:t>Kliknutím upravte štýl predlohy nadpisu</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Kliknite sem a upravte štýly predlohy textu</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sk-SK"/>
              <a:t>Kliknutím upravte štýl predlohy nadpisu</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s názvom ponuky">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sk-SK"/>
              <a:t>Kliknutím upravte štýl predlohy nadpisu</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sk-SK"/>
              <a:t>Kliknite sem a upravte štýly predlohy textu</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alebo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sk-SK"/>
              <a:t>Kliknutím upravte štýl predlohy nadpisu</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sk-SK"/>
              <a:t>Kliknite sem a upravte štýly predlohy textu</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sk-SK"/>
              <a:t>Kliknutím upravte štýl predlohy nadpisu</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idx="1"/>
          </p:nvPr>
        </p:nvSpPr>
        <p:spPr/>
        <p:txBody>
          <a:bodyPr anchor="ct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sk-SK"/>
              <a:t>Kliknutím upravte štýl predlohy nadpisu</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a:t>Kliknutím upravte štýl predlohy nadpisu</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sk-SK"/>
              <a:t>Kliknutím upravte štýl predlohy nadpisu</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sk-SK"/>
              <a:t>Kliknutím upravte štýl predlohy nadpisu</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2.wdp"/></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p:cNvGrpSpPr/>
        <p:nvPr/>
      </p:nvGrpSpPr>
      <p:grpSpPr>
        <a:xfrm>
          <a:off x="0" y="0"/>
          <a:ext cx="0" cy="0"/>
          <a:chOff x="0" y="0"/>
          <a:chExt cx="0" cy="0"/>
        </a:xfrm>
      </p:grpSpPr>
      <p:sp>
        <p:nvSpPr>
          <p:cNvPr id="4" name="Pravouholník 3">
            <a:extLst>
              <a:ext uri="{FF2B5EF4-FFF2-40B4-BE49-F238E27FC236}">
                <a16:creationId xmlns:a16="http://schemas.microsoft.com/office/drawing/2014/main" id="{2993B00D-5D87-92A9-EDDF-231237290731}"/>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BlokTextu 5">
            <a:extLst>
              <a:ext uri="{FF2B5EF4-FFF2-40B4-BE49-F238E27FC236}">
                <a16:creationId xmlns:a16="http://schemas.microsoft.com/office/drawing/2014/main" id="{66E34EA9-8BFF-23A8-4664-EAE6052323DD}"/>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2" name="BlokTextu 1">
            <a:extLst>
              <a:ext uri="{FF2B5EF4-FFF2-40B4-BE49-F238E27FC236}">
                <a16:creationId xmlns:a16="http://schemas.microsoft.com/office/drawing/2014/main" id="{E5AE2953-7FF2-97C5-E9C2-890E7BCCDF9E}"/>
              </a:ext>
            </a:extLst>
          </p:cNvPr>
          <p:cNvSpPr txBox="1"/>
          <p:nvPr/>
        </p:nvSpPr>
        <p:spPr>
          <a:xfrm>
            <a:off x="2308513" y="2459504"/>
            <a:ext cx="7574973" cy="1938992"/>
          </a:xfrm>
          <a:prstGeom prst="rect">
            <a:avLst/>
          </a:prstGeom>
          <a:noFill/>
        </p:spPr>
        <p:txBody>
          <a:bodyPr wrap="square" rtlCol="0">
            <a:spAutoFit/>
          </a:bodyPr>
          <a:lstStyle/>
          <a:p>
            <a:pPr algn="ctr"/>
            <a:r>
              <a:rPr lang="sk-SK" sz="6000" b="1" dirty="0">
                <a:effectLst/>
                <a:latin typeface="Arial Black" panose="020B0604020202020204" pitchFamily="34" charset="0"/>
                <a:cs typeface="Arial Black" panose="020B0604020202020204" pitchFamily="34" charset="0"/>
              </a:rPr>
              <a:t>Niesť hojné ovocie </a:t>
            </a:r>
            <a:endParaRPr lang="sk-SK" sz="6000" b="1" dirty="0">
              <a:latin typeface="Arial Black" panose="020B0604020202020204" pitchFamily="34" charset="0"/>
              <a:cs typeface="Arial Black" panose="020B0604020202020204" pitchFamily="34" charset="0"/>
            </a:endParaRPr>
          </a:p>
        </p:txBody>
      </p:sp>
      <p:sp>
        <p:nvSpPr>
          <p:cNvPr id="3" name="BlokTextu 2">
            <a:extLst>
              <a:ext uri="{FF2B5EF4-FFF2-40B4-BE49-F238E27FC236}">
                <a16:creationId xmlns:a16="http://schemas.microsoft.com/office/drawing/2014/main" id="{E8CE4DE0-F790-EA3E-992B-B036AE770876}"/>
              </a:ext>
            </a:extLst>
          </p:cNvPr>
          <p:cNvSpPr txBox="1"/>
          <p:nvPr/>
        </p:nvSpPr>
        <p:spPr>
          <a:xfrm>
            <a:off x="1851453" y="6940868"/>
            <a:ext cx="8044249" cy="1938992"/>
          </a:xfrm>
          <a:prstGeom prst="rect">
            <a:avLst/>
          </a:prstGeom>
          <a:noFill/>
        </p:spPr>
        <p:txBody>
          <a:bodyPr wrap="square" rtlCol="0">
            <a:spAutoFit/>
          </a:bodyPr>
          <a:lstStyle/>
          <a:p>
            <a:pPr algn="ctr"/>
            <a:r>
              <a:rPr lang="sk-SK" sz="6000" b="1" dirty="0">
                <a:effectLst/>
                <a:latin typeface="Arial Black" panose="020B0604020202020204" pitchFamily="34" charset="0"/>
                <a:cs typeface="Arial Black" panose="020B0604020202020204" pitchFamily="34" charset="0"/>
              </a:rPr>
              <a:t>ÚSTA PRAVDY A SPRAVODLIVOSTI </a:t>
            </a:r>
            <a:endParaRPr lang="sk-SK" sz="6000" b="1"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2246101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a:extLst>
            <a:ext uri="{FF2B5EF4-FFF2-40B4-BE49-F238E27FC236}">
              <a16:creationId xmlns:a16="http://schemas.microsoft.com/office/drawing/2014/main" id="{4D6155AC-CC23-0E12-6F2C-42958FCFB669}"/>
            </a:ext>
          </a:extLst>
        </p:cNvPr>
        <p:cNvGrpSpPr/>
        <p:nvPr/>
      </p:nvGrpSpPr>
      <p:grpSpPr>
        <a:xfrm>
          <a:off x="0" y="0"/>
          <a:ext cx="0" cy="0"/>
          <a:chOff x="0" y="0"/>
          <a:chExt cx="0" cy="0"/>
        </a:xfrm>
      </p:grpSpPr>
      <p:sp>
        <p:nvSpPr>
          <p:cNvPr id="4" name="Pravouholník 3">
            <a:extLst>
              <a:ext uri="{FF2B5EF4-FFF2-40B4-BE49-F238E27FC236}">
                <a16:creationId xmlns:a16="http://schemas.microsoft.com/office/drawing/2014/main" id="{F3FA5BDF-A281-E4C3-0297-727B6E9FC9C8}"/>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BlokTextu 1">
            <a:extLst>
              <a:ext uri="{FF2B5EF4-FFF2-40B4-BE49-F238E27FC236}">
                <a16:creationId xmlns:a16="http://schemas.microsoft.com/office/drawing/2014/main" id="{B7FDA407-32C6-642E-3A73-636F0017EED6}"/>
              </a:ext>
            </a:extLst>
          </p:cNvPr>
          <p:cNvSpPr txBox="1"/>
          <p:nvPr/>
        </p:nvSpPr>
        <p:spPr>
          <a:xfrm>
            <a:off x="522514" y="843676"/>
            <a:ext cx="8044249" cy="830997"/>
          </a:xfrm>
          <a:prstGeom prst="rect">
            <a:avLst/>
          </a:prstGeom>
          <a:noFill/>
        </p:spPr>
        <p:txBody>
          <a:bodyPr wrap="square" rtlCol="0">
            <a:spAutoFit/>
          </a:bodyPr>
          <a:lstStyle/>
          <a:p>
            <a:r>
              <a:rPr lang="sk-SK" sz="4800" b="1" dirty="0">
                <a:latin typeface="Arial Black" panose="020B0604020202020204" pitchFamily="34" charset="0"/>
                <a:cs typeface="Arial Black" panose="020B0604020202020204" pitchFamily="34" charset="0"/>
              </a:rPr>
              <a:t>2</a:t>
            </a:r>
            <a:r>
              <a:rPr lang="sk-SK" sz="4800" b="1" dirty="0">
                <a:effectLst/>
                <a:latin typeface="Arial Black" panose="020B0604020202020204" pitchFamily="34" charset="0"/>
                <a:cs typeface="Arial Black" panose="020B0604020202020204" pitchFamily="34" charset="0"/>
              </a:rPr>
              <a:t>. PIESEŇ</a:t>
            </a:r>
            <a:endParaRPr lang="sk-SK" sz="4800" b="1" dirty="0">
              <a:latin typeface="Arial Black" panose="020B0604020202020204" pitchFamily="34" charset="0"/>
              <a:cs typeface="Arial Black" panose="020B0604020202020204" pitchFamily="34" charset="0"/>
            </a:endParaRPr>
          </a:p>
        </p:txBody>
      </p:sp>
      <p:sp>
        <p:nvSpPr>
          <p:cNvPr id="3" name="BlokTextu 2">
            <a:extLst>
              <a:ext uri="{FF2B5EF4-FFF2-40B4-BE49-F238E27FC236}">
                <a16:creationId xmlns:a16="http://schemas.microsoft.com/office/drawing/2014/main" id="{49FDAA40-A31E-5535-804E-3FA335EE6236}"/>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7" name="BlokTextu 6">
            <a:extLst>
              <a:ext uri="{FF2B5EF4-FFF2-40B4-BE49-F238E27FC236}">
                <a16:creationId xmlns:a16="http://schemas.microsoft.com/office/drawing/2014/main" id="{19700149-1ED0-3E96-DEE5-1FD5FF67F765}"/>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8" name="BlokTextu 7">
            <a:extLst>
              <a:ext uri="{FF2B5EF4-FFF2-40B4-BE49-F238E27FC236}">
                <a16:creationId xmlns:a16="http://schemas.microsoft.com/office/drawing/2014/main" id="{5B84D6BB-510A-FB0C-DCD4-16A51F87B5C6}"/>
              </a:ext>
            </a:extLst>
          </p:cNvPr>
          <p:cNvSpPr txBox="1"/>
          <p:nvPr/>
        </p:nvSpPr>
        <p:spPr>
          <a:xfrm>
            <a:off x="96794" y="67895"/>
            <a:ext cx="8044249" cy="584775"/>
          </a:xfrm>
          <a:prstGeom prst="rect">
            <a:avLst/>
          </a:prstGeom>
          <a:noFill/>
        </p:spPr>
        <p:txBody>
          <a:bodyPr wrap="square" rtlCol="0">
            <a:spAutoFit/>
          </a:bodyPr>
          <a:lstStyle/>
          <a:p>
            <a:pPr algn="ctr"/>
            <a:r>
              <a:rPr lang="sk-SK" sz="3200" b="1" dirty="0">
                <a:latin typeface="Arial Black" panose="020B0604020202020204" pitchFamily="34" charset="0"/>
                <a:cs typeface="Arial Black" panose="020B0604020202020204" pitchFamily="34" charset="0"/>
              </a:rPr>
              <a:t>Ú</a:t>
            </a:r>
            <a:r>
              <a:rPr lang="sk-SK" sz="3200" b="1" dirty="0">
                <a:effectLst/>
                <a:latin typeface="Arial Black" panose="020B0604020202020204" pitchFamily="34" charset="0"/>
                <a:cs typeface="Arial Black" panose="020B0604020202020204" pitchFamily="34" charset="0"/>
              </a:rPr>
              <a:t>STA PRAVDY A SPRAVODLIVOSTI </a:t>
            </a:r>
            <a:endParaRPr lang="sk-SK" sz="3200" b="1" dirty="0">
              <a:latin typeface="Arial Black" panose="020B0604020202020204" pitchFamily="34" charset="0"/>
              <a:cs typeface="Arial Black" panose="020B0604020202020204" pitchFamily="34" charset="0"/>
            </a:endParaRPr>
          </a:p>
        </p:txBody>
      </p:sp>
      <p:sp>
        <p:nvSpPr>
          <p:cNvPr id="5" name="BlokTextu 4">
            <a:extLst>
              <a:ext uri="{FF2B5EF4-FFF2-40B4-BE49-F238E27FC236}">
                <a16:creationId xmlns:a16="http://schemas.microsoft.com/office/drawing/2014/main" id="{43F303FC-4AED-B576-885B-37EF99E6A7E3}"/>
              </a:ext>
            </a:extLst>
          </p:cNvPr>
          <p:cNvSpPr txBox="1"/>
          <p:nvPr/>
        </p:nvSpPr>
        <p:spPr>
          <a:xfrm>
            <a:off x="522514" y="1555195"/>
            <a:ext cx="11055238" cy="4524315"/>
          </a:xfrm>
          <a:prstGeom prst="rect">
            <a:avLst/>
          </a:prstGeom>
          <a:noFill/>
        </p:spPr>
        <p:txBody>
          <a:bodyPr wrap="square" rtlCol="0">
            <a:spAutoFit/>
          </a:bodyPr>
          <a:lstStyle/>
          <a:p>
            <a:r>
              <a:rPr lang="sk-SK" sz="2400" b="1" dirty="0">
                <a:effectLst/>
                <a:latin typeface="Arial" panose="020B0604020202020204" pitchFamily="34" charset="0"/>
                <a:cs typeface="Arial" panose="020B0604020202020204" pitchFamily="34" charset="0"/>
              </a:rPr>
              <a:t>77.</a:t>
            </a:r>
          </a:p>
          <a:p>
            <a:r>
              <a:rPr lang="sk-SK" sz="2400" i="1" dirty="0">
                <a:effectLst/>
                <a:latin typeface="Arial" panose="020B0604020202020204" pitchFamily="34" charset="0"/>
                <a:cs typeface="Arial" panose="020B0604020202020204" pitchFamily="34" charset="0"/>
              </a:rPr>
              <a:t>1. </a:t>
            </a:r>
            <a:r>
              <a:rPr lang="sk-SK" sz="2400" i="1" dirty="0" err="1">
                <a:effectLst/>
                <a:latin typeface="Arial" panose="020B0604020202020204" pitchFamily="34" charset="0"/>
                <a:cs typeface="Arial" panose="020B0604020202020204" pitchFamily="34" charset="0"/>
              </a:rPr>
              <a:t>Povstan</a:t>
            </a:r>
            <a:r>
              <a:rPr lang="sk-SK" sz="2400" i="1" dirty="0">
                <a:effectLst/>
                <a:latin typeface="Arial" panose="020B0604020202020204" pitchFamily="34" charset="0"/>
                <a:cs typeface="Arial" panose="020B0604020202020204" pitchFamily="34" charset="0"/>
              </a:rPr>
              <a:t>̌ a </a:t>
            </a:r>
            <a:r>
              <a:rPr lang="sk-SK" sz="2400" i="1" dirty="0" err="1">
                <a:effectLst/>
                <a:latin typeface="Arial" panose="020B0604020202020204" pitchFamily="34" charset="0"/>
                <a:cs typeface="Arial" panose="020B0604020202020204" pitchFamily="34" charset="0"/>
              </a:rPr>
              <a:t>hľad</a:t>
            </a:r>
            <a:r>
              <a:rPr lang="sk-SK" sz="2400" i="1" dirty="0">
                <a:effectLst/>
                <a:latin typeface="Arial" panose="020B0604020202020204" pitchFamily="34" charset="0"/>
                <a:cs typeface="Arial" panose="020B0604020202020204" pitchFamily="34" charset="0"/>
              </a:rPr>
              <a:t>̌, cirkev </a:t>
            </a:r>
            <a:r>
              <a:rPr lang="sk-SK" sz="2400" i="1" dirty="0" err="1">
                <a:effectLst/>
                <a:latin typeface="Arial" panose="020B0604020202020204" pitchFamily="34" charset="0"/>
                <a:cs typeface="Arial" panose="020B0604020202020204" pitchFamily="34" charset="0"/>
              </a:rPr>
              <a:t>mila</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akým</a:t>
            </a:r>
            <a:r>
              <a:rPr lang="sk-SK" sz="2400" i="1" dirty="0">
                <a:effectLst/>
                <a:latin typeface="Arial" panose="020B0604020202020204" pitchFamily="34" charset="0"/>
                <a:cs typeface="Arial" panose="020B0604020202020204" pitchFamily="34" charset="0"/>
              </a:rPr>
              <a:t> svetlom osvietila </a:t>
            </a:r>
            <a:r>
              <a:rPr lang="sk-SK" sz="2400" i="1" dirty="0" err="1">
                <a:effectLst/>
                <a:latin typeface="Arial" panose="020B0604020202020204" pitchFamily="34" charset="0"/>
                <a:cs typeface="Arial" panose="020B0604020202020204" pitchFamily="34" charset="0"/>
              </a:rPr>
              <a:t>ťa</a:t>
            </a:r>
            <a:r>
              <a:rPr lang="sk-SK" sz="2400" i="1" dirty="0">
                <a:effectLst/>
                <a:latin typeface="Arial" panose="020B0604020202020204" pitchFamily="34" charset="0"/>
                <a:cs typeface="Arial" panose="020B0604020202020204" pitchFamily="34" charset="0"/>
              </a:rPr>
              <a:t> hviezda tvojho </a:t>
            </a:r>
            <a:r>
              <a:rPr lang="sk-SK" sz="2400" i="1" dirty="0" err="1">
                <a:effectLst/>
                <a:latin typeface="Arial" panose="020B0604020202020204" pitchFamily="34" charset="0"/>
                <a:cs typeface="Arial" panose="020B0604020202020204" pitchFamily="34" charset="0"/>
              </a:rPr>
              <a:t>Pána</a:t>
            </a:r>
            <a:r>
              <a:rPr lang="sk-SK" sz="2400" i="1" dirty="0">
                <a:effectLst/>
                <a:latin typeface="Arial" panose="020B0604020202020204" pitchFamily="34" charset="0"/>
                <a:cs typeface="Arial" panose="020B0604020202020204" pitchFamily="34" charset="0"/>
              </a:rPr>
              <a:t>! Tma kryla </a:t>
            </a:r>
            <a:r>
              <a:rPr lang="sk-SK" sz="2400" i="1" dirty="0" err="1">
                <a:effectLst/>
                <a:latin typeface="Arial" panose="020B0604020202020204" pitchFamily="34" charset="0"/>
                <a:cs typeface="Arial" panose="020B0604020202020204" pitchFamily="34" charset="0"/>
              </a:rPr>
              <a:t>všetky</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národy</a:t>
            </a:r>
            <a:r>
              <a:rPr lang="sk-SK" sz="2400" i="1" dirty="0">
                <a:effectLst/>
                <a:latin typeface="Arial" panose="020B0604020202020204" pitchFamily="34" charset="0"/>
                <a:cs typeface="Arial" panose="020B0604020202020204" pitchFamily="34" charset="0"/>
              </a:rPr>
              <a:t>, na teba </a:t>
            </a:r>
            <a:r>
              <a:rPr lang="sk-SK" sz="2400" i="1" dirty="0" err="1">
                <a:effectLst/>
                <a:latin typeface="Arial" panose="020B0604020202020204" pitchFamily="34" charset="0"/>
                <a:cs typeface="Arial" panose="020B0604020202020204" pitchFamily="34" charset="0"/>
              </a:rPr>
              <a:t>zhliadol</a:t>
            </a:r>
            <a:r>
              <a:rPr lang="sk-SK" sz="2400" i="1" dirty="0">
                <a:effectLst/>
                <a:latin typeface="Arial" panose="020B0604020202020204" pitchFamily="34" charset="0"/>
                <a:cs typeface="Arial" panose="020B0604020202020204" pitchFamily="34" charset="0"/>
              </a:rPr>
              <a:t> Hospodin, tebe je pravda </a:t>
            </a:r>
            <a:r>
              <a:rPr lang="sk-SK" sz="2400" i="1" dirty="0" err="1">
                <a:effectLst/>
                <a:latin typeface="Arial" panose="020B0604020202020204" pitchFamily="34" charset="0"/>
                <a:cs typeface="Arial" panose="020B0604020202020204" pitchFamily="34" charset="0"/>
              </a:rPr>
              <a:t>dana</a:t>
            </a:r>
            <a:r>
              <a:rPr lang="sk-SK" sz="2400" i="1" dirty="0">
                <a:effectLst/>
                <a:latin typeface="Arial" panose="020B0604020202020204" pitchFamily="34" charset="0"/>
                <a:cs typeface="Arial" panose="020B0604020202020204" pitchFamily="34" charset="0"/>
              </a:rPr>
              <a:t>́,</a:t>
            </a:r>
            <a:br>
              <a:rPr lang="sk-SK" sz="2400" i="1" dirty="0">
                <a:effectLst/>
                <a:latin typeface="Arial" panose="020B0604020202020204" pitchFamily="34" charset="0"/>
                <a:cs typeface="Arial" panose="020B0604020202020204" pitchFamily="34" charset="0"/>
              </a:rPr>
            </a:br>
            <a:r>
              <a:rPr lang="sk-SK" sz="2400" i="1" dirty="0" err="1">
                <a:effectLst/>
                <a:latin typeface="Arial" panose="020B0604020202020204" pitchFamily="34" charset="0"/>
                <a:cs typeface="Arial" panose="020B0604020202020204" pitchFamily="34" charset="0"/>
              </a:rPr>
              <a:t>jasna</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krásna</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láska</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čista</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nádej</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ista</a:t>
            </a:r>
            <a:r>
              <a:rPr lang="sk-SK" sz="2400" i="1" dirty="0">
                <a:effectLst/>
                <a:latin typeface="Arial" panose="020B0604020202020204" pitchFamily="34" charset="0"/>
                <a:cs typeface="Arial" panose="020B0604020202020204" pitchFamily="34" charset="0"/>
              </a:rPr>
              <a:t>́, viera </a:t>
            </a:r>
            <a:r>
              <a:rPr lang="sk-SK" sz="2400" i="1" dirty="0" err="1">
                <a:effectLst/>
                <a:latin typeface="Arial" panose="020B0604020202020204" pitchFamily="34" charset="0"/>
                <a:cs typeface="Arial" panose="020B0604020202020204" pitchFamily="34" charset="0"/>
              </a:rPr>
              <a:t>prava</a:t>
            </a:r>
            <a:r>
              <a:rPr lang="sk-SK" sz="2400" i="1" dirty="0">
                <a:effectLst/>
                <a:latin typeface="Arial" panose="020B0604020202020204" pitchFamily="34" charset="0"/>
                <a:cs typeface="Arial" panose="020B0604020202020204" pitchFamily="34" charset="0"/>
              </a:rPr>
              <a:t>́, pokoj, </a:t>
            </a:r>
            <a:r>
              <a:rPr lang="sk-SK" sz="2400" i="1" dirty="0" err="1">
                <a:effectLst/>
                <a:latin typeface="Arial" panose="020B0604020202020204" pitchFamily="34" charset="0"/>
                <a:cs typeface="Arial" panose="020B0604020202020204" pitchFamily="34" charset="0"/>
              </a:rPr>
              <a:t>aky</a:t>
            </a:r>
            <a:r>
              <a:rPr lang="sk-SK" sz="2400" i="1" dirty="0">
                <a:effectLst/>
                <a:latin typeface="Arial" panose="020B0604020202020204" pitchFamily="34" charset="0"/>
                <a:cs typeface="Arial" panose="020B0604020202020204" pitchFamily="34" charset="0"/>
              </a:rPr>
              <a:t>́ svet </a:t>
            </a:r>
            <a:r>
              <a:rPr lang="sk-SK" sz="2400" i="1" dirty="0" err="1">
                <a:effectLst/>
                <a:latin typeface="Arial" panose="020B0604020202020204" pitchFamily="34" charset="0"/>
                <a:cs typeface="Arial" panose="020B0604020202020204" pitchFamily="34" charset="0"/>
              </a:rPr>
              <a:t>nedáva</a:t>
            </a:r>
            <a:r>
              <a:rPr lang="sk-SK" sz="2400" i="1" dirty="0">
                <a:effectLst/>
                <a:latin typeface="Arial" panose="020B0604020202020204" pitchFamily="34" charset="0"/>
                <a:cs typeface="Arial" panose="020B0604020202020204" pitchFamily="34" charset="0"/>
              </a:rPr>
              <a:t>. </a:t>
            </a:r>
          </a:p>
          <a:p>
            <a:endParaRPr lang="sk-SK" sz="2400" i="1" dirty="0">
              <a:effectLst/>
              <a:latin typeface="Arial" panose="020B0604020202020204" pitchFamily="34" charset="0"/>
              <a:cs typeface="Arial" panose="020B0604020202020204" pitchFamily="34" charset="0"/>
            </a:endParaRPr>
          </a:p>
          <a:p>
            <a:r>
              <a:rPr lang="sk-SK" sz="2400" i="1" dirty="0">
                <a:effectLst/>
                <a:latin typeface="Arial" panose="020B0604020202020204" pitchFamily="34" charset="0"/>
                <a:cs typeface="Arial" panose="020B0604020202020204" pitchFamily="34" charset="0"/>
              </a:rPr>
              <a:t>2. Tma bludov </a:t>
            </a:r>
            <a:r>
              <a:rPr lang="sk-SK" sz="2400" i="1" dirty="0" err="1">
                <a:effectLst/>
                <a:latin typeface="Arial" panose="020B0604020202020204" pitchFamily="34" charset="0"/>
                <a:cs typeface="Arial" panose="020B0604020202020204" pitchFamily="34" charset="0"/>
              </a:rPr>
              <a:t>všade</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zanika</a:t>
            </a:r>
            <a:r>
              <a:rPr lang="sk-SK" sz="2400" i="1" dirty="0">
                <a:effectLst/>
                <a:latin typeface="Arial" panose="020B0604020202020204" pitchFamily="34" charset="0"/>
                <a:cs typeface="Arial" panose="020B0604020202020204" pitchFamily="34" charset="0"/>
              </a:rPr>
              <a:t>́, kde jas tej hviezdy </a:t>
            </a:r>
            <a:r>
              <a:rPr lang="sk-SK" sz="2400" i="1" dirty="0" err="1">
                <a:effectLst/>
                <a:latin typeface="Arial" panose="020B0604020202020204" pitchFamily="34" charset="0"/>
                <a:cs typeface="Arial" panose="020B0604020202020204" pitchFamily="34" charset="0"/>
              </a:rPr>
              <a:t>prenika</a:t>
            </a:r>
            <a:r>
              <a:rPr lang="sk-SK" sz="2400" i="1" dirty="0">
                <a:effectLst/>
                <a:latin typeface="Arial" panose="020B0604020202020204" pitchFamily="34" charset="0"/>
                <a:cs typeface="Arial" panose="020B0604020202020204" pitchFamily="34" charset="0"/>
              </a:rPr>
              <a:t>́, je </a:t>
            </a:r>
            <a:r>
              <a:rPr lang="sk-SK" sz="2400" i="1" dirty="0" err="1">
                <a:effectLst/>
                <a:latin typeface="Arial" panose="020B0604020202020204" pitchFamily="34" charset="0"/>
                <a:cs typeface="Arial" panose="020B0604020202020204" pitchFamily="34" charset="0"/>
              </a:rPr>
              <a:t>šťastny</a:t>
            </a:r>
            <a:r>
              <a:rPr lang="sk-SK" sz="2400" i="1" dirty="0">
                <a:effectLst/>
                <a:latin typeface="Arial" panose="020B0604020202020204" pitchFamily="34" charset="0"/>
                <a:cs typeface="Arial" panose="020B0604020202020204" pitchFamily="34" charset="0"/>
              </a:rPr>
              <a:t>́, kto v </a:t>
            </a:r>
            <a:r>
              <a:rPr lang="sk-SK" sz="2400" i="1" dirty="0" err="1">
                <a:effectLst/>
                <a:latin typeface="Arial" panose="020B0604020202020204" pitchFamily="34" charset="0"/>
                <a:cs typeface="Arial" panose="020B0604020202020204" pitchFamily="34" charset="0"/>
              </a:rPr>
              <a:t>ňom</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chodi</a:t>
            </a:r>
            <a:r>
              <a:rPr lang="sk-SK" sz="2400" i="1" dirty="0">
                <a:effectLst/>
                <a:latin typeface="Arial" panose="020B0604020202020204" pitchFamily="34" charset="0"/>
                <a:cs typeface="Arial" panose="020B0604020202020204" pitchFamily="34" charset="0"/>
              </a:rPr>
              <a:t>́. Od </a:t>
            </a:r>
            <a:r>
              <a:rPr lang="sk-SK" sz="2400" i="1" dirty="0" err="1">
                <a:effectLst/>
                <a:latin typeface="Arial" panose="020B0604020202020204" pitchFamily="34" charset="0"/>
                <a:cs typeface="Arial" panose="020B0604020202020204" pitchFamily="34" charset="0"/>
              </a:rPr>
              <a:t>západu</a:t>
            </a:r>
            <a:r>
              <a:rPr lang="sk-SK" sz="2400" i="1" dirty="0">
                <a:effectLst/>
                <a:latin typeface="Arial" panose="020B0604020202020204" pitchFamily="34" charset="0"/>
                <a:cs typeface="Arial" panose="020B0604020202020204" pitchFamily="34" charset="0"/>
              </a:rPr>
              <a:t> i </a:t>
            </a:r>
            <a:r>
              <a:rPr lang="sk-SK" sz="2400" i="1" dirty="0" err="1">
                <a:effectLst/>
                <a:latin typeface="Arial" panose="020B0604020202020204" pitchFamily="34" charset="0"/>
                <a:cs typeface="Arial" panose="020B0604020202020204" pitchFamily="34" charset="0"/>
              </a:rPr>
              <a:t>východu</a:t>
            </a:r>
            <a:r>
              <a:rPr lang="sk-SK" sz="2400" i="1" dirty="0">
                <a:effectLst/>
                <a:latin typeface="Arial" panose="020B0604020202020204" pitchFamily="34" charset="0"/>
                <a:cs typeface="Arial" panose="020B0604020202020204" pitchFamily="34" charset="0"/>
              </a:rPr>
              <a:t> z </a:t>
            </a:r>
            <a:r>
              <a:rPr lang="sk-SK" sz="2400" i="1" dirty="0" err="1">
                <a:effectLst/>
                <a:latin typeface="Arial" panose="020B0604020202020204" pitchFamily="34" charset="0"/>
                <a:cs typeface="Arial" panose="020B0604020202020204" pitchFamily="34" charset="0"/>
              </a:rPr>
              <a:t>každej</a:t>
            </a:r>
            <a:r>
              <a:rPr lang="sk-SK" sz="2400" i="1" dirty="0">
                <a:effectLst/>
                <a:latin typeface="Arial" panose="020B0604020202020204" pitchFamily="34" charset="0"/>
                <a:cs typeface="Arial" panose="020B0604020202020204" pitchFamily="34" charset="0"/>
              </a:rPr>
              <a:t> rasy, stavu, rodu ku Bohu </a:t>
            </a:r>
            <a:r>
              <a:rPr lang="sk-SK" sz="2400" i="1" dirty="0" err="1">
                <a:effectLst/>
                <a:latin typeface="Arial" panose="020B0604020202020204" pitchFamily="34" charset="0"/>
                <a:cs typeface="Arial" panose="020B0604020202020204" pitchFamily="34" charset="0"/>
              </a:rPr>
              <a:t>všetkých</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vodi</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Az</a:t>
            </a:r>
            <a:r>
              <a:rPr lang="sk-SK" sz="2400" i="1" dirty="0">
                <a:effectLst/>
                <a:latin typeface="Arial" panose="020B0604020202020204" pitchFamily="34" charset="0"/>
                <a:cs typeface="Arial" panose="020B0604020202020204" pitchFamily="34" charset="0"/>
              </a:rPr>
              <a:t>̌ raz ten </a:t>
            </a:r>
            <a:r>
              <a:rPr lang="sk-SK" sz="2400" i="1" dirty="0" err="1">
                <a:effectLst/>
                <a:latin typeface="Arial" panose="020B0604020202020204" pitchFamily="34" charset="0"/>
                <a:cs typeface="Arial" panose="020B0604020202020204" pitchFamily="34" charset="0"/>
              </a:rPr>
              <a:t>čas</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priblíži</a:t>
            </a:r>
            <a:r>
              <a:rPr lang="sk-SK" sz="2400" i="1" dirty="0">
                <a:effectLst/>
                <a:latin typeface="Arial" panose="020B0604020202020204" pitchFamily="34" charset="0"/>
                <a:cs typeface="Arial" panose="020B0604020202020204" pitchFamily="34" charset="0"/>
              </a:rPr>
              <a:t> sa, spojí srdcia jedna viera </a:t>
            </a:r>
            <a:r>
              <a:rPr lang="sk-SK" sz="2400" i="1" dirty="0" err="1">
                <a:effectLst/>
                <a:latin typeface="Arial" panose="020B0604020202020204" pitchFamily="34" charset="0"/>
                <a:cs typeface="Arial" panose="020B0604020202020204" pitchFamily="34" charset="0"/>
              </a:rPr>
              <a:t>vôkol</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jedného</a:t>
            </a:r>
            <a:r>
              <a:rPr lang="sk-SK" sz="2400" i="1" dirty="0">
                <a:effectLst/>
                <a:latin typeface="Arial" panose="020B0604020202020204" pitchFamily="34" charset="0"/>
                <a:cs typeface="Arial" panose="020B0604020202020204" pitchFamily="34" charset="0"/>
              </a:rPr>
              <a:t> Pastiera. </a:t>
            </a:r>
          </a:p>
          <a:p>
            <a:endParaRPr lang="sk-SK" sz="2400" i="1" dirty="0">
              <a:effectLst/>
              <a:latin typeface="Arial" panose="020B0604020202020204" pitchFamily="34" charset="0"/>
              <a:cs typeface="Arial" panose="020B0604020202020204" pitchFamily="34" charset="0"/>
            </a:endParaRPr>
          </a:p>
          <a:p>
            <a:r>
              <a:rPr lang="sk-SK" sz="2400" i="1" dirty="0">
                <a:effectLst/>
                <a:latin typeface="Arial" panose="020B0604020202020204" pitchFamily="34" charset="0"/>
                <a:cs typeface="Arial" panose="020B0604020202020204" pitchFamily="34" charset="0"/>
              </a:rPr>
              <a:t>3. </a:t>
            </a:r>
            <a:r>
              <a:rPr lang="sk-SK" sz="2400" i="1" dirty="0" err="1">
                <a:effectLst/>
                <a:latin typeface="Arial" panose="020B0604020202020204" pitchFamily="34" charset="0"/>
                <a:cs typeface="Arial" panose="020B0604020202020204" pitchFamily="34" charset="0"/>
              </a:rPr>
              <a:t>Nám</a:t>
            </a:r>
            <a:r>
              <a:rPr lang="sk-SK" sz="2400" i="1" dirty="0">
                <a:effectLst/>
                <a:latin typeface="Arial" panose="020B0604020202020204" pitchFamily="34" charset="0"/>
                <a:cs typeface="Arial" panose="020B0604020202020204" pitchFamily="34" charset="0"/>
              </a:rPr>
              <a:t> svetlo </a:t>
            </a:r>
            <a:r>
              <a:rPr lang="sk-SK" sz="2400" i="1" dirty="0" err="1">
                <a:effectLst/>
                <a:latin typeface="Arial" panose="020B0604020202020204" pitchFamily="34" charset="0"/>
                <a:cs typeface="Arial" panose="020B0604020202020204" pitchFamily="34" charset="0"/>
              </a:rPr>
              <a:t>Božie</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uz</a:t>
            </a:r>
            <a:r>
              <a:rPr lang="sk-SK" sz="2400" i="1" dirty="0">
                <a:effectLst/>
                <a:latin typeface="Arial" panose="020B0604020202020204" pitchFamily="34" charset="0"/>
                <a:cs typeface="Arial" panose="020B0604020202020204" pitchFamily="34" charset="0"/>
              </a:rPr>
              <a:t>̌ svieti, daj </a:t>
            </a:r>
            <a:r>
              <a:rPr lang="sk-SK" sz="2400" i="1" dirty="0" err="1">
                <a:effectLst/>
                <a:latin typeface="Arial" panose="020B0604020202020204" pitchFamily="34" charset="0"/>
                <a:cs typeface="Arial" panose="020B0604020202020204" pitchFamily="34" charset="0"/>
              </a:rPr>
              <a:t>nám</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Bože</a:t>
            </a:r>
            <a:r>
              <a:rPr lang="sk-SK" sz="2400" i="1" dirty="0">
                <a:effectLst/>
                <a:latin typeface="Arial" panose="020B0604020202020204" pitchFamily="34" charset="0"/>
                <a:cs typeface="Arial" panose="020B0604020202020204" pitchFamily="34" charset="0"/>
              </a:rPr>
              <a:t>, aby sme Ti na </a:t>
            </a:r>
            <a:r>
              <a:rPr lang="sk-SK" sz="2400" i="1" dirty="0" err="1">
                <a:effectLst/>
                <a:latin typeface="Arial" panose="020B0604020202020204" pitchFamily="34" charset="0"/>
                <a:cs typeface="Arial" panose="020B0604020202020204" pitchFamily="34" charset="0"/>
              </a:rPr>
              <a:t>čest</a:t>
            </a:r>
            <a:r>
              <a:rPr lang="sk-SK" sz="2400" i="1" dirty="0">
                <a:effectLst/>
                <a:latin typeface="Arial" panose="020B0604020202020204" pitchFamily="34" charset="0"/>
                <a:cs typeface="Arial" panose="020B0604020202020204" pitchFamily="34" charset="0"/>
              </a:rPr>
              <a:t>̌ a </a:t>
            </a:r>
            <a:r>
              <a:rPr lang="sk-SK" sz="2400" i="1" dirty="0" err="1">
                <a:effectLst/>
                <a:latin typeface="Arial" panose="020B0604020202020204" pitchFamily="34" charset="0"/>
                <a:cs typeface="Arial" panose="020B0604020202020204" pitchFamily="34" charset="0"/>
              </a:rPr>
              <a:t>chválu</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žili</a:t>
            </a:r>
            <a:r>
              <a:rPr lang="sk-SK" sz="2400" i="1" dirty="0">
                <a:effectLst/>
                <a:latin typeface="Arial" panose="020B0604020202020204" pitchFamily="34" charset="0"/>
                <a:cs typeface="Arial" panose="020B0604020202020204" pitchFamily="34" charset="0"/>
              </a:rPr>
              <a:t>,</a:t>
            </a:r>
            <a:br>
              <a:rPr lang="sk-SK" sz="2400" i="1" dirty="0">
                <a:effectLst/>
                <a:latin typeface="Arial" panose="020B0604020202020204" pitchFamily="34" charset="0"/>
                <a:cs typeface="Arial" panose="020B0604020202020204" pitchFamily="34" charset="0"/>
              </a:rPr>
            </a:br>
            <a:r>
              <a:rPr lang="sk-SK" sz="2400" i="1" dirty="0">
                <a:effectLst/>
                <a:latin typeface="Arial" panose="020B0604020202020204" pitchFamily="34" charset="0"/>
                <a:cs typeface="Arial" panose="020B0604020202020204" pitchFamily="34" charset="0"/>
              </a:rPr>
              <a:t>nech tam, kde </a:t>
            </a:r>
            <a:r>
              <a:rPr lang="sk-SK" sz="2400" i="1" dirty="0" err="1">
                <a:effectLst/>
                <a:latin typeface="Arial" panose="020B0604020202020204" pitchFamily="34" charset="0"/>
                <a:cs typeface="Arial" panose="020B0604020202020204" pitchFamily="34" charset="0"/>
              </a:rPr>
              <a:t>vládne</a:t>
            </a:r>
            <a:r>
              <a:rPr lang="sk-SK" sz="2400" i="1" dirty="0">
                <a:effectLst/>
                <a:latin typeface="Arial" panose="020B0604020202020204" pitchFamily="34" charset="0"/>
                <a:cs typeface="Arial" panose="020B0604020202020204" pitchFamily="34" charset="0"/>
              </a:rPr>
              <a:t> temnota, </a:t>
            </a:r>
            <a:r>
              <a:rPr lang="sk-SK" sz="2400" i="1" dirty="0" err="1">
                <a:effectLst/>
                <a:latin typeface="Arial" panose="020B0604020202020204" pitchFamily="34" charset="0"/>
                <a:cs typeface="Arial" panose="020B0604020202020204" pitchFamily="34" charset="0"/>
              </a:rPr>
              <a:t>vnášame</a:t>
            </a:r>
            <a:r>
              <a:rPr lang="sk-SK" sz="2400" i="1" dirty="0">
                <a:effectLst/>
                <a:latin typeface="Arial" panose="020B0604020202020204" pitchFamily="34" charset="0"/>
                <a:cs typeface="Arial" panose="020B0604020202020204" pitchFamily="34" charset="0"/>
              </a:rPr>
              <a:t> svetlo </a:t>
            </a:r>
            <a:r>
              <a:rPr lang="sk-SK" sz="2400" i="1" dirty="0" err="1">
                <a:effectLst/>
                <a:latin typeface="Arial" panose="020B0604020202020204" pitchFamily="34" charset="0"/>
                <a:cs typeface="Arial" panose="020B0604020202020204" pitchFamily="34" charset="0"/>
              </a:rPr>
              <a:t>života</a:t>
            </a:r>
            <a:r>
              <a:rPr lang="sk-SK" sz="2400" i="1" dirty="0">
                <a:effectLst/>
                <a:latin typeface="Arial" panose="020B0604020202020204" pitchFamily="34" charset="0"/>
                <a:cs typeface="Arial" panose="020B0604020202020204" pitchFamily="34" charset="0"/>
              </a:rPr>
              <a:t> a tak sme Tebe </a:t>
            </a:r>
            <a:r>
              <a:rPr lang="sk-SK" sz="2400" i="1" dirty="0" err="1">
                <a:effectLst/>
                <a:latin typeface="Arial" panose="020B0604020202020204" pitchFamily="34" charset="0"/>
                <a:cs typeface="Arial" panose="020B0604020202020204" pitchFamily="34" charset="0"/>
              </a:rPr>
              <a:t>mili</a:t>
            </a:r>
            <a:r>
              <a:rPr lang="sk-SK" sz="2400" i="1" dirty="0">
                <a:effectLst/>
                <a:latin typeface="Arial" panose="020B0604020202020204" pitchFamily="34" charset="0"/>
                <a:cs typeface="Arial" panose="020B0604020202020204" pitchFamily="34" charset="0"/>
              </a:rPr>
              <a:t>́. </a:t>
            </a:r>
          </a:p>
          <a:p>
            <a:r>
              <a:rPr lang="sk-SK" sz="2400" i="1" dirty="0" err="1">
                <a:effectLst/>
                <a:latin typeface="Arial" panose="020B0604020202020204" pitchFamily="34" charset="0"/>
                <a:cs typeface="Arial" panose="020B0604020202020204" pitchFamily="34" charset="0"/>
              </a:rPr>
              <a:t>Ked</a:t>
            </a:r>
            <a:r>
              <a:rPr lang="sk-SK" sz="2400" i="1" dirty="0">
                <a:effectLst/>
                <a:latin typeface="Arial" panose="020B0604020202020204" pitchFamily="34" charset="0"/>
                <a:cs typeface="Arial" panose="020B0604020202020204" pitchFamily="34" charset="0"/>
              </a:rPr>
              <a:t>̌ raz </a:t>
            </a:r>
            <a:r>
              <a:rPr lang="sk-SK" sz="2400" i="1" dirty="0" err="1">
                <a:effectLst/>
                <a:latin typeface="Arial" panose="020B0604020202020204" pitchFamily="34" charset="0"/>
                <a:cs typeface="Arial" panose="020B0604020202020204" pitchFamily="34" charset="0"/>
              </a:rPr>
              <a:t>nás</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Pán</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príde</a:t>
            </a:r>
            <a:r>
              <a:rPr lang="sk-SK" sz="2400" i="1" dirty="0">
                <a:effectLst/>
                <a:latin typeface="Arial" panose="020B0604020202020204" pitchFamily="34" charset="0"/>
                <a:cs typeface="Arial" panose="020B0604020202020204" pitchFamily="34" charset="0"/>
              </a:rPr>
              <a:t> k </a:t>
            </a:r>
            <a:r>
              <a:rPr lang="sk-SK" sz="2400" i="1" dirty="0" err="1">
                <a:effectLst/>
                <a:latin typeface="Arial" panose="020B0604020202020204" pitchFamily="34" charset="0"/>
                <a:cs typeface="Arial" panose="020B0604020202020204" pitchFamily="34" charset="0"/>
              </a:rPr>
              <a:t>súdu</a:t>
            </a:r>
            <a:r>
              <a:rPr lang="sk-SK" sz="2400" i="1" dirty="0">
                <a:effectLst/>
                <a:latin typeface="Arial" panose="020B0604020202020204" pitchFamily="34" charset="0"/>
                <a:cs typeface="Arial" panose="020B0604020202020204" pitchFamily="34" charset="0"/>
              </a:rPr>
              <a:t>, tam </a:t>
            </a:r>
            <a:r>
              <a:rPr lang="sk-SK" sz="2400" i="1" dirty="0" err="1">
                <a:effectLst/>
                <a:latin typeface="Arial" panose="020B0604020202020204" pitchFamily="34" charset="0"/>
                <a:cs typeface="Arial" panose="020B0604020202020204" pitchFamily="34" charset="0"/>
              </a:rPr>
              <a:t>nebudu</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zahanbeni</a:t>
            </a:r>
            <a:r>
              <a:rPr lang="sk-SK" sz="2400" i="1" dirty="0">
                <a:effectLst/>
                <a:latin typeface="Arial" panose="020B0604020202020204" pitchFamily="34" charset="0"/>
                <a:cs typeface="Arial" panose="020B0604020202020204" pitchFamily="34" charset="0"/>
              </a:rPr>
              <a:t>́ tí, ktorí Mu boli </a:t>
            </a:r>
            <a:r>
              <a:rPr lang="sk-SK" sz="2400" i="1" dirty="0" err="1">
                <a:effectLst/>
                <a:latin typeface="Arial" panose="020B0604020202020204" pitchFamily="34" charset="0"/>
                <a:cs typeface="Arial" panose="020B0604020202020204" pitchFamily="34" charset="0"/>
              </a:rPr>
              <a:t>verni</a:t>
            </a:r>
            <a:r>
              <a:rPr lang="sk-SK" sz="2400" i="1" dirty="0">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04816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extLst>
              <a:ext uri="{BEBA8EAE-BF5A-486C-A8C5-ECC9F3942E4B}">
                <a14:imgProps xmlns:a14="http://schemas.microsoft.com/office/drawing/2010/main">
                  <a14:imgLayer r:embed="rId4">
                    <a14:imgEffect>
                      <a14:saturation sat="0"/>
                    </a14:imgEffect>
                  </a14:imgLayer>
                </a14:imgProps>
              </a:ext>
            </a:extLst>
          </a:blip>
          <a:stretch/>
        </a:blipFill>
        <a:effectLst/>
      </p:bgPr>
    </p:bg>
    <p:spTree>
      <p:nvGrpSpPr>
        <p:cNvPr id="1" name="">
          <a:extLst>
            <a:ext uri="{FF2B5EF4-FFF2-40B4-BE49-F238E27FC236}">
              <a16:creationId xmlns:a16="http://schemas.microsoft.com/office/drawing/2014/main" id="{0A92B62B-4C46-F7E8-14A2-11B4F75C9020}"/>
            </a:ext>
          </a:extLst>
        </p:cNvPr>
        <p:cNvGrpSpPr/>
        <p:nvPr/>
      </p:nvGrpSpPr>
      <p:grpSpPr>
        <a:xfrm>
          <a:off x="0" y="0"/>
          <a:ext cx="0" cy="0"/>
          <a:chOff x="0" y="0"/>
          <a:chExt cx="0" cy="0"/>
        </a:xfrm>
      </p:grpSpPr>
      <p:sp>
        <p:nvSpPr>
          <p:cNvPr id="4" name="Pravouholník 3">
            <a:extLst>
              <a:ext uri="{FF2B5EF4-FFF2-40B4-BE49-F238E27FC236}">
                <a16:creationId xmlns:a16="http://schemas.microsoft.com/office/drawing/2014/main" id="{41F6A5B7-B101-5553-DE4B-9844B3873E11}"/>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BlokTextu 4">
            <a:extLst>
              <a:ext uri="{FF2B5EF4-FFF2-40B4-BE49-F238E27FC236}">
                <a16:creationId xmlns:a16="http://schemas.microsoft.com/office/drawing/2014/main" id="{A8911BA0-EBF6-DCD1-07B7-FBF74998955B}"/>
              </a:ext>
            </a:extLst>
          </p:cNvPr>
          <p:cNvSpPr txBox="1"/>
          <p:nvPr/>
        </p:nvSpPr>
        <p:spPr>
          <a:xfrm>
            <a:off x="1851453" y="2503947"/>
            <a:ext cx="8044249" cy="1938992"/>
          </a:xfrm>
          <a:prstGeom prst="rect">
            <a:avLst/>
          </a:prstGeom>
          <a:noFill/>
        </p:spPr>
        <p:txBody>
          <a:bodyPr wrap="square" rtlCol="0">
            <a:spAutoFit/>
          </a:bodyPr>
          <a:lstStyle/>
          <a:p>
            <a:pPr algn="ctr"/>
            <a:r>
              <a:rPr lang="sk-SK" sz="6000" b="1" dirty="0">
                <a:latin typeface="Arial Black" panose="020B0604020202020204" pitchFamily="34" charset="0"/>
                <a:cs typeface="Arial Black" panose="020B0604020202020204" pitchFamily="34" charset="0"/>
              </a:rPr>
              <a:t>Ú</a:t>
            </a:r>
            <a:r>
              <a:rPr lang="sk-SK" sz="6000" b="1" dirty="0">
                <a:effectLst/>
                <a:latin typeface="Arial Black" panose="020B0604020202020204" pitchFamily="34" charset="0"/>
                <a:cs typeface="Arial Black" panose="020B0604020202020204" pitchFamily="34" charset="0"/>
              </a:rPr>
              <a:t>STA PRAVDY A SPRAVODLIVOSTI </a:t>
            </a:r>
            <a:endParaRPr lang="sk-SK" sz="6000" b="1" dirty="0">
              <a:latin typeface="Arial Black" panose="020B0604020202020204" pitchFamily="34" charset="0"/>
              <a:cs typeface="Arial Black" panose="020B0604020202020204" pitchFamily="34" charset="0"/>
            </a:endParaRPr>
          </a:p>
        </p:txBody>
      </p:sp>
      <p:sp>
        <p:nvSpPr>
          <p:cNvPr id="6" name="BlokTextu 5">
            <a:extLst>
              <a:ext uri="{FF2B5EF4-FFF2-40B4-BE49-F238E27FC236}">
                <a16:creationId xmlns:a16="http://schemas.microsoft.com/office/drawing/2014/main" id="{62DBA845-799E-A796-33F6-927627BAC1F6}"/>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2" name="BlokTextu 1">
            <a:extLst>
              <a:ext uri="{FF2B5EF4-FFF2-40B4-BE49-F238E27FC236}">
                <a16:creationId xmlns:a16="http://schemas.microsoft.com/office/drawing/2014/main" id="{11AC1660-B860-95A8-C2BB-9D1795EB6799}"/>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2403970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a:extLst>
            <a:ext uri="{FF2B5EF4-FFF2-40B4-BE49-F238E27FC236}">
              <a16:creationId xmlns:a16="http://schemas.microsoft.com/office/drawing/2014/main" id="{74243A33-3F14-F86C-E6BB-22B7897B06EE}"/>
            </a:ext>
          </a:extLst>
        </p:cNvPr>
        <p:cNvGrpSpPr/>
        <p:nvPr/>
      </p:nvGrpSpPr>
      <p:grpSpPr>
        <a:xfrm>
          <a:off x="0" y="0"/>
          <a:ext cx="0" cy="0"/>
          <a:chOff x="0" y="0"/>
          <a:chExt cx="0" cy="0"/>
        </a:xfrm>
      </p:grpSpPr>
      <p:sp>
        <p:nvSpPr>
          <p:cNvPr id="4" name="Pravouholník 3">
            <a:extLst>
              <a:ext uri="{FF2B5EF4-FFF2-40B4-BE49-F238E27FC236}">
                <a16:creationId xmlns:a16="http://schemas.microsoft.com/office/drawing/2014/main" id="{6137B475-A402-5438-AEEC-0276B397AF2A}"/>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BlokTextu 2">
            <a:extLst>
              <a:ext uri="{FF2B5EF4-FFF2-40B4-BE49-F238E27FC236}">
                <a16:creationId xmlns:a16="http://schemas.microsoft.com/office/drawing/2014/main" id="{6AAF17C0-9948-3BEB-C39C-39A8B03C0B1B}"/>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7" name="BlokTextu 6">
            <a:extLst>
              <a:ext uri="{FF2B5EF4-FFF2-40B4-BE49-F238E27FC236}">
                <a16:creationId xmlns:a16="http://schemas.microsoft.com/office/drawing/2014/main" id="{28246274-E384-40FA-CA1E-9E0AA574E6D8}"/>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8" name="BlokTextu 7">
            <a:extLst>
              <a:ext uri="{FF2B5EF4-FFF2-40B4-BE49-F238E27FC236}">
                <a16:creationId xmlns:a16="http://schemas.microsoft.com/office/drawing/2014/main" id="{2CA502AF-E4F8-A9F1-2BDB-AF5AA8C8729D}"/>
              </a:ext>
            </a:extLst>
          </p:cNvPr>
          <p:cNvSpPr txBox="1"/>
          <p:nvPr/>
        </p:nvSpPr>
        <p:spPr>
          <a:xfrm>
            <a:off x="96794" y="67895"/>
            <a:ext cx="8044249" cy="584775"/>
          </a:xfrm>
          <a:prstGeom prst="rect">
            <a:avLst/>
          </a:prstGeom>
          <a:noFill/>
        </p:spPr>
        <p:txBody>
          <a:bodyPr wrap="square" rtlCol="0">
            <a:spAutoFit/>
          </a:bodyPr>
          <a:lstStyle/>
          <a:p>
            <a:pPr algn="ctr"/>
            <a:r>
              <a:rPr lang="sk-SK" sz="3200" b="1" dirty="0">
                <a:latin typeface="Arial Black" panose="020B0604020202020204" pitchFamily="34" charset="0"/>
                <a:cs typeface="Arial Black" panose="020B0604020202020204" pitchFamily="34" charset="0"/>
              </a:rPr>
              <a:t>Ú</a:t>
            </a:r>
            <a:r>
              <a:rPr lang="sk-SK" sz="3200" b="1" dirty="0">
                <a:effectLst/>
                <a:latin typeface="Arial Black" panose="020B0604020202020204" pitchFamily="34" charset="0"/>
                <a:cs typeface="Arial Black" panose="020B0604020202020204" pitchFamily="34" charset="0"/>
              </a:rPr>
              <a:t>STA PRAVDY A SPRAVODLIVOSTI </a:t>
            </a:r>
            <a:endParaRPr lang="sk-SK" sz="3200" b="1" dirty="0">
              <a:latin typeface="Arial Black" panose="020B0604020202020204" pitchFamily="34" charset="0"/>
              <a:cs typeface="Arial Black" panose="020B0604020202020204" pitchFamily="34" charset="0"/>
            </a:endParaRPr>
          </a:p>
        </p:txBody>
      </p:sp>
      <p:sp>
        <p:nvSpPr>
          <p:cNvPr id="6" name="BlokTextu 5">
            <a:extLst>
              <a:ext uri="{FF2B5EF4-FFF2-40B4-BE49-F238E27FC236}">
                <a16:creationId xmlns:a16="http://schemas.microsoft.com/office/drawing/2014/main" id="{BA2933E7-3002-0D30-3450-A5B4FDA316D4}"/>
              </a:ext>
            </a:extLst>
          </p:cNvPr>
          <p:cNvSpPr txBox="1"/>
          <p:nvPr/>
        </p:nvSpPr>
        <p:spPr>
          <a:xfrm>
            <a:off x="435429" y="1170292"/>
            <a:ext cx="11055238" cy="584775"/>
          </a:xfrm>
          <a:prstGeom prst="rect">
            <a:avLst/>
          </a:prstGeom>
          <a:noFill/>
        </p:spPr>
        <p:txBody>
          <a:bodyPr wrap="square" rtlCol="0">
            <a:spAutoFit/>
          </a:bodyPr>
          <a:lstStyle/>
          <a:p>
            <a:r>
              <a:rPr lang="sk-SK" sz="3200" b="1" dirty="0">
                <a:effectLst/>
                <a:latin typeface="Arial" panose="020B0604020202020204" pitchFamily="34" charset="0"/>
                <a:cs typeface="Arial" panose="020B0604020202020204" pitchFamily="34" charset="0"/>
              </a:rPr>
              <a:t>Máme </a:t>
            </a:r>
            <a:r>
              <a:rPr lang="sk-SK" sz="3200" b="1" dirty="0">
                <a:latin typeface="Arial" panose="020B0604020202020204" pitchFamily="34" charset="0"/>
                <a:cs typeface="Arial" panose="020B0604020202020204" pitchFamily="34" charset="0"/>
              </a:rPr>
              <a:t>okolo seba </a:t>
            </a:r>
            <a:r>
              <a:rPr lang="sk-SK" sz="3200" b="1" dirty="0">
                <a:effectLst/>
                <a:latin typeface="Arial" panose="020B0604020202020204" pitchFamily="34" charset="0"/>
                <a:cs typeface="Arial" panose="020B0604020202020204" pitchFamily="34" charset="0"/>
              </a:rPr>
              <a:t>veľa rôznych zdrojov informácií </a:t>
            </a:r>
            <a:endParaRPr lang="sk-SK" sz="3200" i="1" dirty="0">
              <a:effectLst/>
              <a:latin typeface="Arial" panose="020B0604020202020204" pitchFamily="34" charset="0"/>
              <a:cs typeface="Arial" panose="020B0604020202020204" pitchFamily="34" charset="0"/>
            </a:endParaRPr>
          </a:p>
        </p:txBody>
      </p:sp>
      <p:sp>
        <p:nvSpPr>
          <p:cNvPr id="9" name="BlokTextu 8">
            <a:extLst>
              <a:ext uri="{FF2B5EF4-FFF2-40B4-BE49-F238E27FC236}">
                <a16:creationId xmlns:a16="http://schemas.microsoft.com/office/drawing/2014/main" id="{B1CFC482-E072-882C-DE88-96FDCC63C023}"/>
              </a:ext>
            </a:extLst>
          </p:cNvPr>
          <p:cNvSpPr txBox="1"/>
          <p:nvPr/>
        </p:nvSpPr>
        <p:spPr>
          <a:xfrm>
            <a:off x="1171298" y="2207865"/>
            <a:ext cx="8051079" cy="707886"/>
          </a:xfrm>
          <a:prstGeom prst="rect">
            <a:avLst/>
          </a:prstGeom>
          <a:noFill/>
        </p:spPr>
        <p:txBody>
          <a:bodyPr wrap="square" rtlCol="0">
            <a:spAutoFit/>
          </a:bodyPr>
          <a:lstStyle/>
          <a:p>
            <a:pPr marL="342900" indent="-342900">
              <a:buFont typeface="Arial" panose="020B0604020202020204" pitchFamily="34" charset="0"/>
              <a:buChar char="•"/>
            </a:pPr>
            <a:r>
              <a:rPr lang="sk-SK" sz="4000" b="1" dirty="0">
                <a:latin typeface="Arial" panose="020B0604020202020204" pitchFamily="34" charset="0"/>
                <a:cs typeface="Arial" panose="020B0604020202020204" pitchFamily="34" charset="0"/>
              </a:rPr>
              <a:t>R</a:t>
            </a:r>
            <a:r>
              <a:rPr lang="sk-SK" sz="4000" b="1" dirty="0">
                <a:effectLst/>
                <a:latin typeface="Arial" panose="020B0604020202020204" pitchFamily="34" charset="0"/>
                <a:cs typeface="Arial" panose="020B0604020202020204" pitchFamily="34" charset="0"/>
              </a:rPr>
              <a:t>ádio, televízia</a:t>
            </a:r>
          </a:p>
        </p:txBody>
      </p:sp>
    </p:spTree>
    <p:extLst>
      <p:ext uri="{BB962C8B-B14F-4D97-AF65-F5344CB8AC3E}">
        <p14:creationId xmlns:p14="http://schemas.microsoft.com/office/powerpoint/2010/main" val="2225980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a:extLst>
            <a:ext uri="{FF2B5EF4-FFF2-40B4-BE49-F238E27FC236}">
              <a16:creationId xmlns:a16="http://schemas.microsoft.com/office/drawing/2014/main" id="{D9CDCD9A-4CF4-E6E4-1649-455F97F6222A}"/>
            </a:ext>
          </a:extLst>
        </p:cNvPr>
        <p:cNvGrpSpPr/>
        <p:nvPr/>
      </p:nvGrpSpPr>
      <p:grpSpPr>
        <a:xfrm>
          <a:off x="0" y="0"/>
          <a:ext cx="0" cy="0"/>
          <a:chOff x="0" y="0"/>
          <a:chExt cx="0" cy="0"/>
        </a:xfrm>
      </p:grpSpPr>
      <p:sp>
        <p:nvSpPr>
          <p:cNvPr id="4" name="Pravouholník 3">
            <a:extLst>
              <a:ext uri="{FF2B5EF4-FFF2-40B4-BE49-F238E27FC236}">
                <a16:creationId xmlns:a16="http://schemas.microsoft.com/office/drawing/2014/main" id="{26AD7884-DA95-8DB3-91E2-FD3D9C4B6B5E}"/>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BlokTextu 2">
            <a:extLst>
              <a:ext uri="{FF2B5EF4-FFF2-40B4-BE49-F238E27FC236}">
                <a16:creationId xmlns:a16="http://schemas.microsoft.com/office/drawing/2014/main" id="{FE301A65-F971-195C-54A2-25ECF4373225}"/>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7" name="BlokTextu 6">
            <a:extLst>
              <a:ext uri="{FF2B5EF4-FFF2-40B4-BE49-F238E27FC236}">
                <a16:creationId xmlns:a16="http://schemas.microsoft.com/office/drawing/2014/main" id="{E8AAF276-928B-83C9-2BD2-CBA5EAF128D9}"/>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8" name="BlokTextu 7">
            <a:extLst>
              <a:ext uri="{FF2B5EF4-FFF2-40B4-BE49-F238E27FC236}">
                <a16:creationId xmlns:a16="http://schemas.microsoft.com/office/drawing/2014/main" id="{56FCBF48-2ABB-1E3D-37AE-72B1EDD7C8F4}"/>
              </a:ext>
            </a:extLst>
          </p:cNvPr>
          <p:cNvSpPr txBox="1"/>
          <p:nvPr/>
        </p:nvSpPr>
        <p:spPr>
          <a:xfrm>
            <a:off x="96794" y="67895"/>
            <a:ext cx="8044249" cy="584775"/>
          </a:xfrm>
          <a:prstGeom prst="rect">
            <a:avLst/>
          </a:prstGeom>
          <a:noFill/>
        </p:spPr>
        <p:txBody>
          <a:bodyPr wrap="square" rtlCol="0">
            <a:spAutoFit/>
          </a:bodyPr>
          <a:lstStyle/>
          <a:p>
            <a:pPr algn="ctr"/>
            <a:r>
              <a:rPr lang="sk-SK" sz="3200" b="1" dirty="0">
                <a:latin typeface="Arial Black" panose="020B0604020202020204" pitchFamily="34" charset="0"/>
                <a:cs typeface="Arial Black" panose="020B0604020202020204" pitchFamily="34" charset="0"/>
              </a:rPr>
              <a:t>Ú</a:t>
            </a:r>
            <a:r>
              <a:rPr lang="sk-SK" sz="3200" b="1" dirty="0">
                <a:effectLst/>
                <a:latin typeface="Arial Black" panose="020B0604020202020204" pitchFamily="34" charset="0"/>
                <a:cs typeface="Arial Black" panose="020B0604020202020204" pitchFamily="34" charset="0"/>
              </a:rPr>
              <a:t>STA PRAVDY A SPRAVODLIVOSTI </a:t>
            </a:r>
            <a:endParaRPr lang="sk-SK" sz="3200" b="1" dirty="0">
              <a:latin typeface="Arial Black" panose="020B0604020202020204" pitchFamily="34" charset="0"/>
              <a:cs typeface="Arial Black" panose="020B0604020202020204" pitchFamily="34" charset="0"/>
            </a:endParaRPr>
          </a:p>
        </p:txBody>
      </p:sp>
      <p:sp>
        <p:nvSpPr>
          <p:cNvPr id="6" name="BlokTextu 5">
            <a:extLst>
              <a:ext uri="{FF2B5EF4-FFF2-40B4-BE49-F238E27FC236}">
                <a16:creationId xmlns:a16="http://schemas.microsoft.com/office/drawing/2014/main" id="{64271233-F2F4-81F0-54E4-E74579CABC92}"/>
              </a:ext>
            </a:extLst>
          </p:cNvPr>
          <p:cNvSpPr txBox="1"/>
          <p:nvPr/>
        </p:nvSpPr>
        <p:spPr>
          <a:xfrm>
            <a:off x="435429" y="1170292"/>
            <a:ext cx="11055238" cy="584775"/>
          </a:xfrm>
          <a:prstGeom prst="rect">
            <a:avLst/>
          </a:prstGeom>
          <a:noFill/>
        </p:spPr>
        <p:txBody>
          <a:bodyPr wrap="square" rtlCol="0">
            <a:spAutoFit/>
          </a:bodyPr>
          <a:lstStyle/>
          <a:p>
            <a:r>
              <a:rPr lang="sk-SK" sz="3200" b="1" dirty="0">
                <a:effectLst/>
                <a:latin typeface="Arial" panose="020B0604020202020204" pitchFamily="34" charset="0"/>
                <a:cs typeface="Arial" panose="020B0604020202020204" pitchFamily="34" charset="0"/>
              </a:rPr>
              <a:t>Čo sa stalo  v nedeľu 30. októbra 1938?</a:t>
            </a:r>
            <a:endParaRPr lang="sk-SK" sz="3200" i="1" dirty="0">
              <a:effectLst/>
              <a:latin typeface="Arial" panose="020B0604020202020204" pitchFamily="34" charset="0"/>
              <a:cs typeface="Arial" panose="020B0604020202020204" pitchFamily="34" charset="0"/>
            </a:endParaRPr>
          </a:p>
        </p:txBody>
      </p:sp>
      <p:sp>
        <p:nvSpPr>
          <p:cNvPr id="2" name="BlokTextu 1">
            <a:extLst>
              <a:ext uri="{FF2B5EF4-FFF2-40B4-BE49-F238E27FC236}">
                <a16:creationId xmlns:a16="http://schemas.microsoft.com/office/drawing/2014/main" id="{B7B4EA96-1F58-4F79-21E9-C812D70B664A}"/>
              </a:ext>
            </a:extLst>
          </p:cNvPr>
          <p:cNvSpPr txBox="1"/>
          <p:nvPr/>
        </p:nvSpPr>
        <p:spPr>
          <a:xfrm>
            <a:off x="667820" y="2116476"/>
            <a:ext cx="10736496" cy="1477328"/>
          </a:xfrm>
          <a:prstGeom prst="rect">
            <a:avLst/>
          </a:prstGeom>
          <a:noFill/>
        </p:spPr>
        <p:txBody>
          <a:bodyPr wrap="square" rtlCol="0">
            <a:spAutoFit/>
          </a:bodyPr>
          <a:lstStyle/>
          <a:p>
            <a:pPr algn="just"/>
            <a:r>
              <a:rPr lang="sk-SK" sz="2400" b="1" i="0" u="none" strike="noStrike" dirty="0">
                <a:solidFill>
                  <a:srgbClr val="FFFFFF"/>
                </a:solidFill>
                <a:effectLst/>
                <a:latin typeface="Montserrat" panose="020F0502020204030204" pitchFamily="34" charset="0"/>
              </a:rPr>
              <a:t>„Invázia z Marsu“: Rozhlasová hra presvedčila ľudí, že na Zem zaútočili mimozemšťania z Marsu. Poslucháči prepadli panike a strachu</a:t>
            </a:r>
          </a:p>
          <a:p>
            <a:endParaRPr lang="sk-SK" dirty="0"/>
          </a:p>
        </p:txBody>
      </p:sp>
      <p:sp>
        <p:nvSpPr>
          <p:cNvPr id="5" name="BlokTextu 4">
            <a:extLst>
              <a:ext uri="{FF2B5EF4-FFF2-40B4-BE49-F238E27FC236}">
                <a16:creationId xmlns:a16="http://schemas.microsoft.com/office/drawing/2014/main" id="{36EA0D5A-21F6-5246-F51F-A4CEA4FB5032}"/>
              </a:ext>
            </a:extLst>
          </p:cNvPr>
          <p:cNvSpPr txBox="1"/>
          <p:nvPr/>
        </p:nvSpPr>
        <p:spPr>
          <a:xfrm>
            <a:off x="667820" y="3565081"/>
            <a:ext cx="10736496" cy="2308324"/>
          </a:xfrm>
          <a:prstGeom prst="rect">
            <a:avLst/>
          </a:prstGeom>
          <a:noFill/>
        </p:spPr>
        <p:txBody>
          <a:bodyPr wrap="square" rtlCol="0">
            <a:spAutoFit/>
          </a:bodyPr>
          <a:lstStyle/>
          <a:p>
            <a:pPr algn="just"/>
            <a:r>
              <a:rPr lang="sk-SK" sz="2400" b="1" i="0" u="none" strike="noStrike" dirty="0">
                <a:solidFill>
                  <a:srgbClr val="FFFFFF"/>
                </a:solidFill>
                <a:effectLst/>
                <a:latin typeface="Montserrat" panose="020F0502020204030204" pitchFamily="34" charset="0"/>
              </a:rPr>
              <a:t>Dnes sme už akosi „prekukli“ masmédiá a k informáciám pristupujeme kritickejšie ako kedysi. Ktovie, či by sme však aj napriek tomu vedeli rozlíšiť poplašné správy od reality. Tie sú už našťastie zakázané. No nebolo vždy tomu tak. Ľudia boli zvedaví, akú moc má rozhlas. Tak vznikol experiment, ktorý vyvolal davovú psychózu a za 3 týždne o ňom vzniklo 12 500 novinových článkov.</a:t>
            </a:r>
            <a:endParaRPr lang="sk-SK" dirty="0"/>
          </a:p>
        </p:txBody>
      </p:sp>
    </p:spTree>
    <p:extLst>
      <p:ext uri="{BB962C8B-B14F-4D97-AF65-F5344CB8AC3E}">
        <p14:creationId xmlns:p14="http://schemas.microsoft.com/office/powerpoint/2010/main" val="546038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a:extLst>
            <a:ext uri="{FF2B5EF4-FFF2-40B4-BE49-F238E27FC236}">
              <a16:creationId xmlns:a16="http://schemas.microsoft.com/office/drawing/2014/main" id="{CB545D58-E3C5-E045-C82C-D5CE58D71C7F}"/>
            </a:ext>
          </a:extLst>
        </p:cNvPr>
        <p:cNvGrpSpPr/>
        <p:nvPr/>
      </p:nvGrpSpPr>
      <p:grpSpPr>
        <a:xfrm>
          <a:off x="0" y="0"/>
          <a:ext cx="0" cy="0"/>
          <a:chOff x="0" y="0"/>
          <a:chExt cx="0" cy="0"/>
        </a:xfrm>
      </p:grpSpPr>
      <p:sp>
        <p:nvSpPr>
          <p:cNvPr id="4" name="Pravouholník 3">
            <a:extLst>
              <a:ext uri="{FF2B5EF4-FFF2-40B4-BE49-F238E27FC236}">
                <a16:creationId xmlns:a16="http://schemas.microsoft.com/office/drawing/2014/main" id="{0D1091B3-3318-A531-33F9-39FDA7120FB4}"/>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BlokTextu 2">
            <a:extLst>
              <a:ext uri="{FF2B5EF4-FFF2-40B4-BE49-F238E27FC236}">
                <a16:creationId xmlns:a16="http://schemas.microsoft.com/office/drawing/2014/main" id="{0341CFED-AECC-39CD-7977-5ED62FC7AC1A}"/>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7" name="BlokTextu 6">
            <a:extLst>
              <a:ext uri="{FF2B5EF4-FFF2-40B4-BE49-F238E27FC236}">
                <a16:creationId xmlns:a16="http://schemas.microsoft.com/office/drawing/2014/main" id="{AC258AD7-FA0C-34BA-B9F6-778B7DA225E8}"/>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8" name="BlokTextu 7">
            <a:extLst>
              <a:ext uri="{FF2B5EF4-FFF2-40B4-BE49-F238E27FC236}">
                <a16:creationId xmlns:a16="http://schemas.microsoft.com/office/drawing/2014/main" id="{DDF6DBB3-85AD-041D-1818-CBB56D901BAC}"/>
              </a:ext>
            </a:extLst>
          </p:cNvPr>
          <p:cNvSpPr txBox="1"/>
          <p:nvPr/>
        </p:nvSpPr>
        <p:spPr>
          <a:xfrm>
            <a:off x="96794" y="67895"/>
            <a:ext cx="8044249" cy="584775"/>
          </a:xfrm>
          <a:prstGeom prst="rect">
            <a:avLst/>
          </a:prstGeom>
          <a:noFill/>
        </p:spPr>
        <p:txBody>
          <a:bodyPr wrap="square" rtlCol="0">
            <a:spAutoFit/>
          </a:bodyPr>
          <a:lstStyle/>
          <a:p>
            <a:pPr algn="ctr"/>
            <a:r>
              <a:rPr lang="sk-SK" sz="3200" b="1" dirty="0">
                <a:latin typeface="Arial Black" panose="020B0604020202020204" pitchFamily="34" charset="0"/>
                <a:cs typeface="Arial Black" panose="020B0604020202020204" pitchFamily="34" charset="0"/>
              </a:rPr>
              <a:t>Ú</a:t>
            </a:r>
            <a:r>
              <a:rPr lang="sk-SK" sz="3200" b="1" dirty="0">
                <a:effectLst/>
                <a:latin typeface="Arial Black" panose="020B0604020202020204" pitchFamily="34" charset="0"/>
                <a:cs typeface="Arial Black" panose="020B0604020202020204" pitchFamily="34" charset="0"/>
              </a:rPr>
              <a:t>STA PRAVDY A SPRAVODLIVOSTI </a:t>
            </a:r>
            <a:endParaRPr lang="sk-SK" sz="3200" b="1" dirty="0">
              <a:latin typeface="Arial Black" panose="020B0604020202020204" pitchFamily="34" charset="0"/>
              <a:cs typeface="Arial Black" panose="020B0604020202020204" pitchFamily="34" charset="0"/>
            </a:endParaRPr>
          </a:p>
        </p:txBody>
      </p:sp>
      <p:sp>
        <p:nvSpPr>
          <p:cNvPr id="6" name="BlokTextu 5">
            <a:extLst>
              <a:ext uri="{FF2B5EF4-FFF2-40B4-BE49-F238E27FC236}">
                <a16:creationId xmlns:a16="http://schemas.microsoft.com/office/drawing/2014/main" id="{8CA347B0-4C77-5773-F3C3-D9DA451338A6}"/>
              </a:ext>
            </a:extLst>
          </p:cNvPr>
          <p:cNvSpPr txBox="1"/>
          <p:nvPr/>
        </p:nvSpPr>
        <p:spPr>
          <a:xfrm>
            <a:off x="435429" y="1170292"/>
            <a:ext cx="11055238" cy="584775"/>
          </a:xfrm>
          <a:prstGeom prst="rect">
            <a:avLst/>
          </a:prstGeom>
          <a:noFill/>
        </p:spPr>
        <p:txBody>
          <a:bodyPr wrap="square" rtlCol="0">
            <a:spAutoFit/>
          </a:bodyPr>
          <a:lstStyle/>
          <a:p>
            <a:r>
              <a:rPr lang="sk-SK" sz="3200" b="1" dirty="0">
                <a:effectLst/>
                <a:latin typeface="Arial" panose="020B0604020202020204" pitchFamily="34" charset="0"/>
                <a:cs typeface="Arial" panose="020B0604020202020204" pitchFamily="34" charset="0"/>
              </a:rPr>
              <a:t>Máme </a:t>
            </a:r>
            <a:r>
              <a:rPr lang="sk-SK" sz="3200" b="1" dirty="0">
                <a:latin typeface="Arial" panose="020B0604020202020204" pitchFamily="34" charset="0"/>
                <a:cs typeface="Arial" panose="020B0604020202020204" pitchFamily="34" charset="0"/>
              </a:rPr>
              <a:t>okolo seba </a:t>
            </a:r>
            <a:r>
              <a:rPr lang="sk-SK" sz="3200" b="1" dirty="0">
                <a:effectLst/>
                <a:latin typeface="Arial" panose="020B0604020202020204" pitchFamily="34" charset="0"/>
                <a:cs typeface="Arial" panose="020B0604020202020204" pitchFamily="34" charset="0"/>
              </a:rPr>
              <a:t>veľa rôznych zdrojov informácií </a:t>
            </a:r>
            <a:endParaRPr lang="sk-SK" sz="3200" i="1" dirty="0">
              <a:effectLst/>
              <a:latin typeface="Arial" panose="020B0604020202020204" pitchFamily="34" charset="0"/>
              <a:cs typeface="Arial" panose="020B0604020202020204" pitchFamily="34" charset="0"/>
            </a:endParaRPr>
          </a:p>
        </p:txBody>
      </p:sp>
      <p:sp>
        <p:nvSpPr>
          <p:cNvPr id="9" name="BlokTextu 8">
            <a:extLst>
              <a:ext uri="{FF2B5EF4-FFF2-40B4-BE49-F238E27FC236}">
                <a16:creationId xmlns:a16="http://schemas.microsoft.com/office/drawing/2014/main" id="{69CB6433-3B3D-FCD2-ACCA-41098D38BB34}"/>
              </a:ext>
            </a:extLst>
          </p:cNvPr>
          <p:cNvSpPr txBox="1"/>
          <p:nvPr/>
        </p:nvSpPr>
        <p:spPr>
          <a:xfrm>
            <a:off x="1171298" y="2207865"/>
            <a:ext cx="8051079" cy="707886"/>
          </a:xfrm>
          <a:prstGeom prst="rect">
            <a:avLst/>
          </a:prstGeom>
          <a:noFill/>
        </p:spPr>
        <p:txBody>
          <a:bodyPr wrap="square" rtlCol="0">
            <a:spAutoFit/>
          </a:bodyPr>
          <a:lstStyle/>
          <a:p>
            <a:pPr marL="342900" indent="-342900">
              <a:buFont typeface="Arial" panose="020B0604020202020204" pitchFamily="34" charset="0"/>
              <a:buChar char="•"/>
            </a:pPr>
            <a:r>
              <a:rPr lang="sk-SK" sz="4000" b="1" dirty="0">
                <a:effectLst/>
                <a:latin typeface="Arial" panose="020B0604020202020204" pitchFamily="34" charset="0"/>
                <a:cs typeface="Arial" panose="020B0604020202020204" pitchFamily="34" charset="0"/>
              </a:rPr>
              <a:t>Internet a sociálne siete</a:t>
            </a:r>
            <a:endParaRPr lang="sk-SK" sz="4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0452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p:cNvGrpSpPr/>
        <p:nvPr/>
      </p:nvGrpSpPr>
      <p:grpSpPr>
        <a:xfrm>
          <a:off x="0" y="0"/>
          <a:ext cx="0" cy="0"/>
          <a:chOff x="0" y="0"/>
          <a:chExt cx="0" cy="0"/>
        </a:xfrm>
      </p:grpSpPr>
      <p:sp>
        <p:nvSpPr>
          <p:cNvPr id="4" name="Pravouholník 3">
            <a:extLst>
              <a:ext uri="{FF2B5EF4-FFF2-40B4-BE49-F238E27FC236}">
                <a16:creationId xmlns:a16="http://schemas.microsoft.com/office/drawing/2014/main" id="{2993B00D-5D87-92A9-EDDF-231237290731}"/>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BlokTextu 1">
            <a:extLst>
              <a:ext uri="{FF2B5EF4-FFF2-40B4-BE49-F238E27FC236}">
                <a16:creationId xmlns:a16="http://schemas.microsoft.com/office/drawing/2014/main" id="{2C1DCD5B-7FD5-B651-EAAE-0146B83FD750}"/>
              </a:ext>
            </a:extLst>
          </p:cNvPr>
          <p:cNvSpPr txBox="1"/>
          <p:nvPr/>
        </p:nvSpPr>
        <p:spPr>
          <a:xfrm>
            <a:off x="1900880" y="843677"/>
            <a:ext cx="8044249" cy="923330"/>
          </a:xfrm>
          <a:prstGeom prst="rect">
            <a:avLst/>
          </a:prstGeom>
          <a:noFill/>
        </p:spPr>
        <p:txBody>
          <a:bodyPr wrap="square" rtlCol="0">
            <a:spAutoFit/>
          </a:bodyPr>
          <a:lstStyle/>
          <a:p>
            <a:pPr algn="ctr"/>
            <a:r>
              <a:rPr lang="sk-SK" sz="5400" b="1" dirty="0">
                <a:effectLst/>
                <a:latin typeface="Arial Black" panose="020B0604020202020204" pitchFamily="34" charset="0"/>
                <a:cs typeface="Arial Black" panose="020B0604020202020204" pitchFamily="34" charset="0"/>
              </a:rPr>
              <a:t>ÚSTA PRAVDY</a:t>
            </a:r>
            <a:endParaRPr lang="sk-SK" sz="5400" b="1" dirty="0">
              <a:latin typeface="Arial Black" panose="020B0604020202020204" pitchFamily="34" charset="0"/>
              <a:cs typeface="Arial Black" panose="020B0604020202020204" pitchFamily="34" charset="0"/>
            </a:endParaRPr>
          </a:p>
        </p:txBody>
      </p:sp>
      <p:pic>
        <p:nvPicPr>
          <p:cNvPr id="1026" name="Picture 2" descr="Ústa pravdy: Staroveká mramorová maska vraj odhalí každé klamstvo |  Dromedár.sk">
            <a:extLst>
              <a:ext uri="{FF2B5EF4-FFF2-40B4-BE49-F238E27FC236}">
                <a16:creationId xmlns:a16="http://schemas.microsoft.com/office/drawing/2014/main" id="{B9091AFF-B13C-14A8-1E54-1005F7810C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5882" y="2019569"/>
            <a:ext cx="6500236" cy="4405557"/>
          </a:xfrm>
          <a:prstGeom prst="rect">
            <a:avLst/>
          </a:prstGeom>
          <a:noFill/>
          <a:extLst>
            <a:ext uri="{909E8E84-426E-40DD-AFC4-6F175D3DCCD1}">
              <a14:hiddenFill xmlns:a14="http://schemas.microsoft.com/office/drawing/2010/main">
                <a:solidFill>
                  <a:srgbClr val="FFFFFF"/>
                </a:solidFill>
              </a14:hiddenFill>
            </a:ext>
          </a:extLst>
        </p:spPr>
      </p:pic>
      <p:sp>
        <p:nvSpPr>
          <p:cNvPr id="3" name="BlokTextu 2">
            <a:extLst>
              <a:ext uri="{FF2B5EF4-FFF2-40B4-BE49-F238E27FC236}">
                <a16:creationId xmlns:a16="http://schemas.microsoft.com/office/drawing/2014/main" id="{9A4F5EE6-4665-FD9F-0933-F23B92EB0D02}"/>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7" name="BlokTextu 6">
            <a:extLst>
              <a:ext uri="{FF2B5EF4-FFF2-40B4-BE49-F238E27FC236}">
                <a16:creationId xmlns:a16="http://schemas.microsoft.com/office/drawing/2014/main" id="{2FFD0BA0-91D9-F3BA-01C4-8EFEE7234681}"/>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8" name="BlokTextu 7">
            <a:extLst>
              <a:ext uri="{FF2B5EF4-FFF2-40B4-BE49-F238E27FC236}">
                <a16:creationId xmlns:a16="http://schemas.microsoft.com/office/drawing/2014/main" id="{B9FE743F-16B1-1A2C-1D5A-EEF8251480B7}"/>
              </a:ext>
            </a:extLst>
          </p:cNvPr>
          <p:cNvSpPr txBox="1"/>
          <p:nvPr/>
        </p:nvSpPr>
        <p:spPr>
          <a:xfrm>
            <a:off x="96794" y="67895"/>
            <a:ext cx="8044249" cy="584775"/>
          </a:xfrm>
          <a:prstGeom prst="rect">
            <a:avLst/>
          </a:prstGeom>
          <a:noFill/>
        </p:spPr>
        <p:txBody>
          <a:bodyPr wrap="square" rtlCol="0">
            <a:spAutoFit/>
          </a:bodyPr>
          <a:lstStyle/>
          <a:p>
            <a:pPr algn="ctr"/>
            <a:r>
              <a:rPr lang="sk-SK" sz="3200" b="1" dirty="0">
                <a:latin typeface="Arial Black" panose="020B0604020202020204" pitchFamily="34" charset="0"/>
                <a:cs typeface="Arial Black" panose="020B0604020202020204" pitchFamily="34" charset="0"/>
              </a:rPr>
              <a:t>Ú</a:t>
            </a:r>
            <a:r>
              <a:rPr lang="sk-SK" sz="3200" b="1" dirty="0">
                <a:effectLst/>
                <a:latin typeface="Arial Black" panose="020B0604020202020204" pitchFamily="34" charset="0"/>
                <a:cs typeface="Arial Black" panose="020B0604020202020204" pitchFamily="34" charset="0"/>
              </a:rPr>
              <a:t>STA PRAVDY A SPRAVODLIVOSTI </a:t>
            </a:r>
            <a:endParaRPr lang="sk-SK" sz="3200" b="1"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30732484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p:cNvGrpSpPr/>
        <p:nvPr/>
      </p:nvGrpSpPr>
      <p:grpSpPr>
        <a:xfrm>
          <a:off x="0" y="0"/>
          <a:ext cx="0" cy="0"/>
          <a:chOff x="0" y="0"/>
          <a:chExt cx="0" cy="0"/>
        </a:xfrm>
      </p:grpSpPr>
      <p:sp>
        <p:nvSpPr>
          <p:cNvPr id="4" name="Pravouholník 3">
            <a:extLst>
              <a:ext uri="{FF2B5EF4-FFF2-40B4-BE49-F238E27FC236}">
                <a16:creationId xmlns:a16="http://schemas.microsoft.com/office/drawing/2014/main" id="{2993B00D-5D87-92A9-EDDF-231237290731}"/>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BlokTextu 1">
            <a:extLst>
              <a:ext uri="{FF2B5EF4-FFF2-40B4-BE49-F238E27FC236}">
                <a16:creationId xmlns:a16="http://schemas.microsoft.com/office/drawing/2014/main" id="{2C1DCD5B-7FD5-B651-EAAE-0146B83FD750}"/>
              </a:ext>
            </a:extLst>
          </p:cNvPr>
          <p:cNvSpPr txBox="1"/>
          <p:nvPr/>
        </p:nvSpPr>
        <p:spPr>
          <a:xfrm>
            <a:off x="1378199" y="843676"/>
            <a:ext cx="9435602" cy="923330"/>
          </a:xfrm>
          <a:prstGeom prst="rect">
            <a:avLst/>
          </a:prstGeom>
          <a:noFill/>
        </p:spPr>
        <p:txBody>
          <a:bodyPr wrap="square" rtlCol="0">
            <a:spAutoFit/>
          </a:bodyPr>
          <a:lstStyle/>
          <a:p>
            <a:pPr algn="ctr"/>
            <a:r>
              <a:rPr lang="sk-SK" sz="5400" b="1" dirty="0">
                <a:latin typeface="Arial Black" panose="020B0604020202020204" pitchFamily="34" charset="0"/>
                <a:cs typeface="Arial Black" panose="020B0604020202020204" pitchFamily="34" charset="0"/>
              </a:rPr>
              <a:t>Ú</a:t>
            </a:r>
            <a:r>
              <a:rPr lang="sk-SK" sz="5400" b="1" dirty="0">
                <a:effectLst/>
                <a:latin typeface="Arial Black" panose="020B0604020202020204" pitchFamily="34" charset="0"/>
                <a:cs typeface="Arial Black" panose="020B0604020202020204" pitchFamily="34" charset="0"/>
              </a:rPr>
              <a:t>STA SPRAVODLIVOSTI</a:t>
            </a:r>
            <a:endParaRPr lang="sk-SK" sz="5400" b="1" dirty="0">
              <a:latin typeface="Arial Black" panose="020B0604020202020204" pitchFamily="34" charset="0"/>
              <a:cs typeface="Arial Black" panose="020B0604020202020204" pitchFamily="34" charset="0"/>
            </a:endParaRPr>
          </a:p>
        </p:txBody>
      </p:sp>
      <p:pic>
        <p:nvPicPr>
          <p:cNvPr id="2050" name="Picture 2" descr="MŽP SR nastavilo reguláciu cien v rozpore s právom EÚ aj ústavou, tvrdí  právna analýza | ODPADY-PORTAL.SK">
            <a:extLst>
              <a:ext uri="{FF2B5EF4-FFF2-40B4-BE49-F238E27FC236}">
                <a16:creationId xmlns:a16="http://schemas.microsoft.com/office/drawing/2014/main" id="{D42AC3E6-1B31-BD40-B96F-4A6D3A77A3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8532" y="1915264"/>
            <a:ext cx="7514936" cy="4722377"/>
          </a:xfrm>
          <a:prstGeom prst="rect">
            <a:avLst/>
          </a:prstGeom>
          <a:noFill/>
          <a:extLst>
            <a:ext uri="{909E8E84-426E-40DD-AFC4-6F175D3DCCD1}">
              <a14:hiddenFill xmlns:a14="http://schemas.microsoft.com/office/drawing/2010/main">
                <a:solidFill>
                  <a:srgbClr val="FFFFFF"/>
                </a:solidFill>
              </a14:hiddenFill>
            </a:ext>
          </a:extLst>
        </p:spPr>
      </p:pic>
      <p:sp>
        <p:nvSpPr>
          <p:cNvPr id="3" name="BlokTextu 2">
            <a:extLst>
              <a:ext uri="{FF2B5EF4-FFF2-40B4-BE49-F238E27FC236}">
                <a16:creationId xmlns:a16="http://schemas.microsoft.com/office/drawing/2014/main" id="{ECA26B82-3568-69D5-E001-93331A32D2ED}"/>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7" name="BlokTextu 6">
            <a:extLst>
              <a:ext uri="{FF2B5EF4-FFF2-40B4-BE49-F238E27FC236}">
                <a16:creationId xmlns:a16="http://schemas.microsoft.com/office/drawing/2014/main" id="{63394727-2C3E-CD05-F0D3-85FBBA7EB630}"/>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8" name="BlokTextu 7">
            <a:extLst>
              <a:ext uri="{FF2B5EF4-FFF2-40B4-BE49-F238E27FC236}">
                <a16:creationId xmlns:a16="http://schemas.microsoft.com/office/drawing/2014/main" id="{3196B8E7-A5D7-CD4D-CFCA-D5C52DE313C7}"/>
              </a:ext>
            </a:extLst>
          </p:cNvPr>
          <p:cNvSpPr txBox="1"/>
          <p:nvPr/>
        </p:nvSpPr>
        <p:spPr>
          <a:xfrm>
            <a:off x="96794" y="67895"/>
            <a:ext cx="8044249" cy="584775"/>
          </a:xfrm>
          <a:prstGeom prst="rect">
            <a:avLst/>
          </a:prstGeom>
          <a:noFill/>
        </p:spPr>
        <p:txBody>
          <a:bodyPr wrap="square" rtlCol="0">
            <a:spAutoFit/>
          </a:bodyPr>
          <a:lstStyle/>
          <a:p>
            <a:pPr algn="ctr"/>
            <a:r>
              <a:rPr lang="sk-SK" sz="3200" b="1" dirty="0">
                <a:latin typeface="Arial Black" panose="020B0604020202020204" pitchFamily="34" charset="0"/>
                <a:cs typeface="Arial Black" panose="020B0604020202020204" pitchFamily="34" charset="0"/>
              </a:rPr>
              <a:t>ÚS</a:t>
            </a:r>
            <a:r>
              <a:rPr lang="sk-SK" sz="3200" b="1" dirty="0">
                <a:effectLst/>
                <a:latin typeface="Arial Black" panose="020B0604020202020204" pitchFamily="34" charset="0"/>
                <a:cs typeface="Arial Black" panose="020B0604020202020204" pitchFamily="34" charset="0"/>
              </a:rPr>
              <a:t>TA PRAVDY A SPRAVODLIVOSTI </a:t>
            </a:r>
            <a:endParaRPr lang="sk-SK" sz="3200" b="1"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2798400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saturation sat="0"/>
                    </a14:imgEffect>
                  </a14:imgLayer>
                </a14:imgProps>
              </a:ext>
            </a:extLst>
          </a:blip>
          <a:stretch/>
        </a:blipFill>
        <a:effectLst/>
      </p:bgPr>
    </p:bg>
    <p:spTree>
      <p:nvGrpSpPr>
        <p:cNvPr id="1" name="">
          <a:extLst>
            <a:ext uri="{FF2B5EF4-FFF2-40B4-BE49-F238E27FC236}">
              <a16:creationId xmlns:a16="http://schemas.microsoft.com/office/drawing/2014/main" id="{9BF985AB-CED9-59ED-F804-AE4FA63E5C4F}"/>
            </a:ext>
          </a:extLst>
        </p:cNvPr>
        <p:cNvGrpSpPr/>
        <p:nvPr/>
      </p:nvGrpSpPr>
      <p:grpSpPr>
        <a:xfrm>
          <a:off x="0" y="0"/>
          <a:ext cx="0" cy="0"/>
          <a:chOff x="0" y="0"/>
          <a:chExt cx="0" cy="0"/>
        </a:xfrm>
      </p:grpSpPr>
      <p:sp>
        <p:nvSpPr>
          <p:cNvPr id="4" name="Pravouholník 3">
            <a:extLst>
              <a:ext uri="{FF2B5EF4-FFF2-40B4-BE49-F238E27FC236}">
                <a16:creationId xmlns:a16="http://schemas.microsoft.com/office/drawing/2014/main" id="{3049A6AB-08C2-2240-5BE5-703AFAAA2210}"/>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BlokTextu 2">
            <a:extLst>
              <a:ext uri="{FF2B5EF4-FFF2-40B4-BE49-F238E27FC236}">
                <a16:creationId xmlns:a16="http://schemas.microsoft.com/office/drawing/2014/main" id="{FC631235-7B54-B790-0BA9-49F788D46989}"/>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7" name="BlokTextu 6">
            <a:extLst>
              <a:ext uri="{FF2B5EF4-FFF2-40B4-BE49-F238E27FC236}">
                <a16:creationId xmlns:a16="http://schemas.microsoft.com/office/drawing/2014/main" id="{E5179002-EB95-DBB5-DD73-FFA723CA60E9}"/>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8" name="BlokTextu 7">
            <a:extLst>
              <a:ext uri="{FF2B5EF4-FFF2-40B4-BE49-F238E27FC236}">
                <a16:creationId xmlns:a16="http://schemas.microsoft.com/office/drawing/2014/main" id="{71AE3F57-7102-A488-CE76-39102AF94AC2}"/>
              </a:ext>
            </a:extLst>
          </p:cNvPr>
          <p:cNvSpPr txBox="1"/>
          <p:nvPr/>
        </p:nvSpPr>
        <p:spPr>
          <a:xfrm>
            <a:off x="96794" y="67895"/>
            <a:ext cx="8044249" cy="584775"/>
          </a:xfrm>
          <a:prstGeom prst="rect">
            <a:avLst/>
          </a:prstGeom>
          <a:noFill/>
        </p:spPr>
        <p:txBody>
          <a:bodyPr wrap="square" rtlCol="0">
            <a:spAutoFit/>
          </a:bodyPr>
          <a:lstStyle/>
          <a:p>
            <a:pPr algn="ctr"/>
            <a:r>
              <a:rPr lang="sk-SK" sz="3200" b="1" dirty="0">
                <a:latin typeface="Arial Black" panose="020B0604020202020204" pitchFamily="34" charset="0"/>
                <a:cs typeface="Arial Black" panose="020B0604020202020204" pitchFamily="34" charset="0"/>
              </a:rPr>
              <a:t>Ú</a:t>
            </a:r>
            <a:r>
              <a:rPr lang="sk-SK" sz="3200" b="1" dirty="0">
                <a:effectLst/>
                <a:latin typeface="Arial Black" panose="020B0604020202020204" pitchFamily="34" charset="0"/>
                <a:cs typeface="Arial Black" panose="020B0604020202020204" pitchFamily="34" charset="0"/>
              </a:rPr>
              <a:t>STA PRAVDY A SPRAVODLIVOSTI </a:t>
            </a:r>
            <a:endParaRPr lang="sk-SK" sz="3200" b="1" dirty="0">
              <a:latin typeface="Arial Black" panose="020B0604020202020204" pitchFamily="34" charset="0"/>
              <a:cs typeface="Arial Black" panose="020B0604020202020204" pitchFamily="34" charset="0"/>
            </a:endParaRPr>
          </a:p>
        </p:txBody>
      </p:sp>
      <p:pic>
        <p:nvPicPr>
          <p:cNvPr id="2" name="646e3f096f9a4800187368e2.mp4">
            <a:hlinkClick r:id="" action="ppaction://media"/>
            <a:extLst>
              <a:ext uri="{FF2B5EF4-FFF2-40B4-BE49-F238E27FC236}">
                <a16:creationId xmlns:a16="http://schemas.microsoft.com/office/drawing/2014/main" id="{9145A6ED-12C2-8030-24E8-49AFA97963BC}"/>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a:stretch/>
        </p:blipFill>
        <p:spPr>
          <a:xfrm>
            <a:off x="1368096" y="767865"/>
            <a:ext cx="9455808" cy="5322269"/>
          </a:xfrm>
          <a:prstGeom prst="rect">
            <a:avLst/>
          </a:prstGeom>
        </p:spPr>
      </p:pic>
    </p:spTree>
    <p:extLst>
      <p:ext uri="{BB962C8B-B14F-4D97-AF65-F5344CB8AC3E}">
        <p14:creationId xmlns:p14="http://schemas.microsoft.com/office/powerpoint/2010/main" val="40038756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3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a:extLst>
            <a:ext uri="{FF2B5EF4-FFF2-40B4-BE49-F238E27FC236}">
              <a16:creationId xmlns:a16="http://schemas.microsoft.com/office/drawing/2014/main" id="{895A43C4-3B15-4E41-AB2E-BC6DE9377144}"/>
            </a:ext>
          </a:extLst>
        </p:cNvPr>
        <p:cNvGrpSpPr/>
        <p:nvPr/>
      </p:nvGrpSpPr>
      <p:grpSpPr>
        <a:xfrm>
          <a:off x="0" y="0"/>
          <a:ext cx="0" cy="0"/>
          <a:chOff x="0" y="0"/>
          <a:chExt cx="0" cy="0"/>
        </a:xfrm>
      </p:grpSpPr>
      <p:sp>
        <p:nvSpPr>
          <p:cNvPr id="4" name="Pravouholník 3">
            <a:extLst>
              <a:ext uri="{FF2B5EF4-FFF2-40B4-BE49-F238E27FC236}">
                <a16:creationId xmlns:a16="http://schemas.microsoft.com/office/drawing/2014/main" id="{52A167BD-6A07-2111-DA9B-76B32A0F2715}"/>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BlokTextu 2">
            <a:extLst>
              <a:ext uri="{FF2B5EF4-FFF2-40B4-BE49-F238E27FC236}">
                <a16:creationId xmlns:a16="http://schemas.microsoft.com/office/drawing/2014/main" id="{A3F18CBF-5B3A-978E-DDAE-AEC91AE50120}"/>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7" name="BlokTextu 6">
            <a:extLst>
              <a:ext uri="{FF2B5EF4-FFF2-40B4-BE49-F238E27FC236}">
                <a16:creationId xmlns:a16="http://schemas.microsoft.com/office/drawing/2014/main" id="{1503A658-B287-8A2F-29BE-814455D5E8FD}"/>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8" name="BlokTextu 7">
            <a:extLst>
              <a:ext uri="{FF2B5EF4-FFF2-40B4-BE49-F238E27FC236}">
                <a16:creationId xmlns:a16="http://schemas.microsoft.com/office/drawing/2014/main" id="{7DD81107-2D88-B93C-60F2-FFF1E53B7093}"/>
              </a:ext>
            </a:extLst>
          </p:cNvPr>
          <p:cNvSpPr txBox="1"/>
          <p:nvPr/>
        </p:nvSpPr>
        <p:spPr>
          <a:xfrm>
            <a:off x="96794" y="67895"/>
            <a:ext cx="8044249" cy="584775"/>
          </a:xfrm>
          <a:prstGeom prst="rect">
            <a:avLst/>
          </a:prstGeom>
          <a:noFill/>
        </p:spPr>
        <p:txBody>
          <a:bodyPr wrap="square" rtlCol="0">
            <a:spAutoFit/>
          </a:bodyPr>
          <a:lstStyle/>
          <a:p>
            <a:pPr algn="ctr"/>
            <a:r>
              <a:rPr lang="sk-SK" sz="3200" b="1" dirty="0">
                <a:latin typeface="Arial Black" panose="020B0604020202020204" pitchFamily="34" charset="0"/>
                <a:cs typeface="Arial Black" panose="020B0604020202020204" pitchFamily="34" charset="0"/>
              </a:rPr>
              <a:t>Ú</a:t>
            </a:r>
            <a:r>
              <a:rPr lang="sk-SK" sz="3200" b="1" dirty="0">
                <a:effectLst/>
                <a:latin typeface="Arial Black" panose="020B0604020202020204" pitchFamily="34" charset="0"/>
                <a:cs typeface="Arial Black" panose="020B0604020202020204" pitchFamily="34" charset="0"/>
              </a:rPr>
              <a:t>STA PRAVDY A SPRAVODLIVOSTI </a:t>
            </a:r>
            <a:endParaRPr lang="sk-SK" sz="3200" b="1" dirty="0">
              <a:latin typeface="Arial Black" panose="020B0604020202020204" pitchFamily="34" charset="0"/>
              <a:cs typeface="Arial Black" panose="020B0604020202020204" pitchFamily="34" charset="0"/>
            </a:endParaRPr>
          </a:p>
        </p:txBody>
      </p:sp>
      <p:sp>
        <p:nvSpPr>
          <p:cNvPr id="6" name="BlokTextu 5">
            <a:extLst>
              <a:ext uri="{FF2B5EF4-FFF2-40B4-BE49-F238E27FC236}">
                <a16:creationId xmlns:a16="http://schemas.microsoft.com/office/drawing/2014/main" id="{C266B544-62A1-836B-5373-CC47D5885E5D}"/>
              </a:ext>
            </a:extLst>
          </p:cNvPr>
          <p:cNvSpPr txBox="1"/>
          <p:nvPr/>
        </p:nvSpPr>
        <p:spPr>
          <a:xfrm>
            <a:off x="435429" y="1170292"/>
            <a:ext cx="11055238" cy="584775"/>
          </a:xfrm>
          <a:prstGeom prst="rect">
            <a:avLst/>
          </a:prstGeom>
          <a:noFill/>
        </p:spPr>
        <p:txBody>
          <a:bodyPr wrap="square" rtlCol="0">
            <a:spAutoFit/>
          </a:bodyPr>
          <a:lstStyle/>
          <a:p>
            <a:r>
              <a:rPr lang="sk-SK" sz="3200" b="1" dirty="0">
                <a:effectLst/>
                <a:latin typeface="Arial" panose="020B0604020202020204" pitchFamily="34" charset="0"/>
                <a:cs typeface="Arial" panose="020B0604020202020204" pitchFamily="34" charset="0"/>
              </a:rPr>
              <a:t>Máme </a:t>
            </a:r>
            <a:r>
              <a:rPr lang="sk-SK" sz="3200" b="1" dirty="0">
                <a:latin typeface="Arial" panose="020B0604020202020204" pitchFamily="34" charset="0"/>
                <a:cs typeface="Arial" panose="020B0604020202020204" pitchFamily="34" charset="0"/>
              </a:rPr>
              <a:t>okolo seba </a:t>
            </a:r>
            <a:r>
              <a:rPr lang="sk-SK" sz="3200" b="1" dirty="0">
                <a:effectLst/>
                <a:latin typeface="Arial" panose="020B0604020202020204" pitchFamily="34" charset="0"/>
                <a:cs typeface="Arial" panose="020B0604020202020204" pitchFamily="34" charset="0"/>
              </a:rPr>
              <a:t>veľa rôznych zdrojov informácií </a:t>
            </a:r>
            <a:endParaRPr lang="sk-SK" sz="3200" i="1" dirty="0">
              <a:effectLst/>
              <a:latin typeface="Arial" panose="020B0604020202020204" pitchFamily="34" charset="0"/>
              <a:cs typeface="Arial" panose="020B0604020202020204" pitchFamily="34" charset="0"/>
            </a:endParaRPr>
          </a:p>
        </p:txBody>
      </p:sp>
      <p:sp>
        <p:nvSpPr>
          <p:cNvPr id="9" name="BlokTextu 8">
            <a:extLst>
              <a:ext uri="{FF2B5EF4-FFF2-40B4-BE49-F238E27FC236}">
                <a16:creationId xmlns:a16="http://schemas.microsoft.com/office/drawing/2014/main" id="{245D9E8E-8B38-859D-A985-45A2E883FBAE}"/>
              </a:ext>
            </a:extLst>
          </p:cNvPr>
          <p:cNvSpPr txBox="1"/>
          <p:nvPr/>
        </p:nvSpPr>
        <p:spPr>
          <a:xfrm>
            <a:off x="1171298" y="2207865"/>
            <a:ext cx="8051079" cy="707886"/>
          </a:xfrm>
          <a:prstGeom prst="rect">
            <a:avLst/>
          </a:prstGeom>
          <a:noFill/>
        </p:spPr>
        <p:txBody>
          <a:bodyPr wrap="square" rtlCol="0">
            <a:spAutoFit/>
          </a:bodyPr>
          <a:lstStyle/>
          <a:p>
            <a:pPr marL="342900" indent="-342900">
              <a:buFont typeface="Arial" panose="020B0604020202020204" pitchFamily="34" charset="0"/>
              <a:buChar char="•"/>
            </a:pPr>
            <a:r>
              <a:rPr lang="sk-SK" sz="4000" b="1" dirty="0">
                <a:effectLst/>
                <a:latin typeface="Arial" panose="020B0604020202020204" pitchFamily="34" charset="0"/>
                <a:cs typeface="Arial" panose="020B0604020202020204" pitchFamily="34" charset="0"/>
              </a:rPr>
              <a:t>Priatelia, známi, osobnosti</a:t>
            </a:r>
            <a:endParaRPr lang="sk-SK" sz="4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04358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a:extLst>
            <a:ext uri="{FF2B5EF4-FFF2-40B4-BE49-F238E27FC236}">
              <a16:creationId xmlns:a16="http://schemas.microsoft.com/office/drawing/2014/main" id="{2218DB45-229E-85DD-DC0A-9D874FDCACFC}"/>
            </a:ext>
          </a:extLst>
        </p:cNvPr>
        <p:cNvGrpSpPr/>
        <p:nvPr/>
      </p:nvGrpSpPr>
      <p:grpSpPr>
        <a:xfrm>
          <a:off x="0" y="0"/>
          <a:ext cx="0" cy="0"/>
          <a:chOff x="0" y="0"/>
          <a:chExt cx="0" cy="0"/>
        </a:xfrm>
      </p:grpSpPr>
      <p:sp>
        <p:nvSpPr>
          <p:cNvPr id="4" name="Pravouholník 3">
            <a:extLst>
              <a:ext uri="{FF2B5EF4-FFF2-40B4-BE49-F238E27FC236}">
                <a16:creationId xmlns:a16="http://schemas.microsoft.com/office/drawing/2014/main" id="{361E83B0-438B-9C2C-9EE7-163C8EFE990B}"/>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BlokTextu 2">
            <a:extLst>
              <a:ext uri="{FF2B5EF4-FFF2-40B4-BE49-F238E27FC236}">
                <a16:creationId xmlns:a16="http://schemas.microsoft.com/office/drawing/2014/main" id="{127ABBC7-7CD4-F943-57CF-68298ADAD5DE}"/>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7" name="BlokTextu 6">
            <a:extLst>
              <a:ext uri="{FF2B5EF4-FFF2-40B4-BE49-F238E27FC236}">
                <a16:creationId xmlns:a16="http://schemas.microsoft.com/office/drawing/2014/main" id="{61B8E7D1-66EF-7F23-C85A-4F38B9F976B7}"/>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8" name="BlokTextu 7">
            <a:extLst>
              <a:ext uri="{FF2B5EF4-FFF2-40B4-BE49-F238E27FC236}">
                <a16:creationId xmlns:a16="http://schemas.microsoft.com/office/drawing/2014/main" id="{1CDF9607-F1A7-D2A7-9A45-54CF9803B59B}"/>
              </a:ext>
            </a:extLst>
          </p:cNvPr>
          <p:cNvSpPr txBox="1"/>
          <p:nvPr/>
        </p:nvSpPr>
        <p:spPr>
          <a:xfrm>
            <a:off x="96794" y="67895"/>
            <a:ext cx="8044249" cy="584775"/>
          </a:xfrm>
          <a:prstGeom prst="rect">
            <a:avLst/>
          </a:prstGeom>
          <a:noFill/>
        </p:spPr>
        <p:txBody>
          <a:bodyPr wrap="square" rtlCol="0">
            <a:spAutoFit/>
          </a:bodyPr>
          <a:lstStyle/>
          <a:p>
            <a:pPr algn="ctr"/>
            <a:r>
              <a:rPr lang="sk-SK" sz="3200" b="1" dirty="0">
                <a:latin typeface="Arial Black" panose="020B0604020202020204" pitchFamily="34" charset="0"/>
                <a:cs typeface="Arial Black" panose="020B0604020202020204" pitchFamily="34" charset="0"/>
              </a:rPr>
              <a:t>Ú</a:t>
            </a:r>
            <a:r>
              <a:rPr lang="sk-SK" sz="3200" b="1" dirty="0">
                <a:effectLst/>
                <a:latin typeface="Arial Black" panose="020B0604020202020204" pitchFamily="34" charset="0"/>
                <a:cs typeface="Arial Black" panose="020B0604020202020204" pitchFamily="34" charset="0"/>
              </a:rPr>
              <a:t>STA PRAVDY A SPRAVODLIVOSTI </a:t>
            </a:r>
            <a:endParaRPr lang="sk-SK" sz="3200" b="1" dirty="0">
              <a:latin typeface="Arial Black" panose="020B0604020202020204" pitchFamily="34" charset="0"/>
              <a:cs typeface="Arial Black" panose="020B0604020202020204" pitchFamily="34" charset="0"/>
            </a:endParaRPr>
          </a:p>
        </p:txBody>
      </p:sp>
      <p:sp>
        <p:nvSpPr>
          <p:cNvPr id="6" name="BlokTextu 5">
            <a:extLst>
              <a:ext uri="{FF2B5EF4-FFF2-40B4-BE49-F238E27FC236}">
                <a16:creationId xmlns:a16="http://schemas.microsoft.com/office/drawing/2014/main" id="{F4E1D7AB-994D-3387-EA03-C6C7039184AD}"/>
              </a:ext>
            </a:extLst>
          </p:cNvPr>
          <p:cNvSpPr txBox="1"/>
          <p:nvPr/>
        </p:nvSpPr>
        <p:spPr>
          <a:xfrm>
            <a:off x="535572" y="1354085"/>
            <a:ext cx="11055238" cy="584775"/>
          </a:xfrm>
          <a:prstGeom prst="rect">
            <a:avLst/>
          </a:prstGeom>
          <a:noFill/>
        </p:spPr>
        <p:txBody>
          <a:bodyPr wrap="square" rtlCol="0">
            <a:spAutoFit/>
          </a:bodyPr>
          <a:lstStyle/>
          <a:p>
            <a:r>
              <a:rPr lang="sk-SK" sz="3200" b="1" dirty="0">
                <a:effectLst/>
                <a:latin typeface="Arial" panose="020B0604020202020204" pitchFamily="34" charset="0"/>
                <a:cs typeface="Arial" panose="020B0604020202020204" pitchFamily="34" charset="0"/>
              </a:rPr>
              <a:t>Definícia pravdy</a:t>
            </a:r>
            <a:endParaRPr lang="sk-SK" sz="3200" i="1" dirty="0">
              <a:effectLst/>
              <a:latin typeface="Arial" panose="020B0604020202020204" pitchFamily="34" charset="0"/>
              <a:cs typeface="Arial" panose="020B0604020202020204" pitchFamily="34" charset="0"/>
            </a:endParaRPr>
          </a:p>
        </p:txBody>
      </p:sp>
      <p:sp>
        <p:nvSpPr>
          <p:cNvPr id="9" name="BlokTextu 8">
            <a:extLst>
              <a:ext uri="{FF2B5EF4-FFF2-40B4-BE49-F238E27FC236}">
                <a16:creationId xmlns:a16="http://schemas.microsoft.com/office/drawing/2014/main" id="{9A4A0F44-A1A0-42BA-083D-9889E4DBEEC7}"/>
              </a:ext>
            </a:extLst>
          </p:cNvPr>
          <p:cNvSpPr txBox="1"/>
          <p:nvPr/>
        </p:nvSpPr>
        <p:spPr>
          <a:xfrm>
            <a:off x="535572" y="3632434"/>
            <a:ext cx="11055238" cy="584775"/>
          </a:xfrm>
          <a:prstGeom prst="rect">
            <a:avLst/>
          </a:prstGeom>
          <a:noFill/>
        </p:spPr>
        <p:txBody>
          <a:bodyPr wrap="square" rtlCol="0">
            <a:spAutoFit/>
          </a:bodyPr>
          <a:lstStyle/>
          <a:p>
            <a:r>
              <a:rPr lang="sk-SK" sz="3200" b="1" dirty="0">
                <a:effectLst/>
                <a:latin typeface="Arial" panose="020B0604020202020204" pitchFamily="34" charset="0"/>
                <a:cs typeface="Arial" panose="020B0604020202020204" pitchFamily="34" charset="0"/>
              </a:rPr>
              <a:t>Definícia </a:t>
            </a:r>
            <a:r>
              <a:rPr lang="sk-SK" sz="3200" b="1" dirty="0">
                <a:latin typeface="Arial" panose="020B0604020202020204" pitchFamily="34" charset="0"/>
                <a:cs typeface="Arial" panose="020B0604020202020204" pitchFamily="34" charset="0"/>
              </a:rPr>
              <a:t>spravodlivosti</a:t>
            </a:r>
            <a:endParaRPr lang="sk-SK" sz="3200" i="1" dirty="0">
              <a:effectLst/>
              <a:latin typeface="Arial" panose="020B0604020202020204" pitchFamily="34" charset="0"/>
              <a:cs typeface="Arial" panose="020B0604020202020204" pitchFamily="34" charset="0"/>
            </a:endParaRPr>
          </a:p>
        </p:txBody>
      </p:sp>
      <p:sp>
        <p:nvSpPr>
          <p:cNvPr id="2" name="BlokTextu 1">
            <a:extLst>
              <a:ext uri="{FF2B5EF4-FFF2-40B4-BE49-F238E27FC236}">
                <a16:creationId xmlns:a16="http://schemas.microsoft.com/office/drawing/2014/main" id="{722EE824-C48C-619D-A006-BE743B7A2E10}"/>
              </a:ext>
            </a:extLst>
          </p:cNvPr>
          <p:cNvSpPr txBox="1"/>
          <p:nvPr/>
        </p:nvSpPr>
        <p:spPr>
          <a:xfrm>
            <a:off x="614248" y="2016860"/>
            <a:ext cx="11055238" cy="1384995"/>
          </a:xfrm>
          <a:prstGeom prst="rect">
            <a:avLst/>
          </a:prstGeom>
          <a:noFill/>
        </p:spPr>
        <p:txBody>
          <a:bodyPr wrap="square" rtlCol="0">
            <a:spAutoFit/>
          </a:bodyPr>
          <a:lstStyle/>
          <a:p>
            <a:r>
              <a:rPr lang="sk-SK" sz="2800" dirty="0">
                <a:latin typeface="Arial" panose="020B0604020202020204" pitchFamily="34" charset="0"/>
                <a:cs typeface="Arial" panose="020B0604020202020204" pitchFamily="34" charset="0"/>
              </a:rPr>
              <a:t>Pravda je filozofická kategória. Predstavuje základnú hodnotu poznania. Poznáme viac typov, Napr. relatívnu a absolútnu, či subjektívnu a objektívnu.</a:t>
            </a:r>
          </a:p>
        </p:txBody>
      </p:sp>
      <p:sp>
        <p:nvSpPr>
          <p:cNvPr id="5" name="BlokTextu 4">
            <a:extLst>
              <a:ext uri="{FF2B5EF4-FFF2-40B4-BE49-F238E27FC236}">
                <a16:creationId xmlns:a16="http://schemas.microsoft.com/office/drawing/2014/main" id="{878065FC-EC0D-92D0-7D31-D3FE2A4C8D3F}"/>
              </a:ext>
            </a:extLst>
          </p:cNvPr>
          <p:cNvSpPr txBox="1"/>
          <p:nvPr/>
        </p:nvSpPr>
        <p:spPr>
          <a:xfrm>
            <a:off x="612538" y="4296010"/>
            <a:ext cx="11055238" cy="954107"/>
          </a:xfrm>
          <a:prstGeom prst="rect">
            <a:avLst/>
          </a:prstGeom>
          <a:noFill/>
        </p:spPr>
        <p:txBody>
          <a:bodyPr wrap="square" rtlCol="0">
            <a:spAutoFit/>
          </a:bodyPr>
          <a:lstStyle/>
          <a:p>
            <a:r>
              <a:rPr lang="sk-SK" sz="2800" dirty="0">
                <a:latin typeface="Arial" panose="020B0604020202020204" pitchFamily="34" charset="0"/>
                <a:cs typeface="Arial" panose="020B0604020202020204" pitchFamily="34" charset="0"/>
              </a:rPr>
              <a:t>Spravodlivosť je morálny princíp požadujúci rešpektovanie právnych noriem. Je to je jedna zo základných spoločenských hodnôt.</a:t>
            </a:r>
          </a:p>
        </p:txBody>
      </p:sp>
    </p:spTree>
    <p:extLst>
      <p:ext uri="{BB962C8B-B14F-4D97-AF65-F5344CB8AC3E}">
        <p14:creationId xmlns:p14="http://schemas.microsoft.com/office/powerpoint/2010/main" val="403841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p:cNvGrpSpPr/>
        <p:nvPr/>
      </p:nvGrpSpPr>
      <p:grpSpPr>
        <a:xfrm>
          <a:off x="0" y="0"/>
          <a:ext cx="0" cy="0"/>
          <a:chOff x="0" y="0"/>
          <a:chExt cx="0" cy="0"/>
        </a:xfrm>
      </p:grpSpPr>
      <p:sp>
        <p:nvSpPr>
          <p:cNvPr id="4" name="Pravouholník 3">
            <a:extLst>
              <a:ext uri="{FF2B5EF4-FFF2-40B4-BE49-F238E27FC236}">
                <a16:creationId xmlns:a16="http://schemas.microsoft.com/office/drawing/2014/main" id="{2993B00D-5D87-92A9-EDDF-231237290731}"/>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BlokTextu 4">
            <a:extLst>
              <a:ext uri="{FF2B5EF4-FFF2-40B4-BE49-F238E27FC236}">
                <a16:creationId xmlns:a16="http://schemas.microsoft.com/office/drawing/2014/main" id="{FE29DD9B-6394-7A59-F722-EDDBA644FBB6}"/>
              </a:ext>
            </a:extLst>
          </p:cNvPr>
          <p:cNvSpPr txBox="1"/>
          <p:nvPr/>
        </p:nvSpPr>
        <p:spPr>
          <a:xfrm>
            <a:off x="1851453" y="2503947"/>
            <a:ext cx="8044249" cy="1938992"/>
          </a:xfrm>
          <a:prstGeom prst="rect">
            <a:avLst/>
          </a:prstGeom>
          <a:noFill/>
        </p:spPr>
        <p:txBody>
          <a:bodyPr wrap="square" rtlCol="0">
            <a:spAutoFit/>
          </a:bodyPr>
          <a:lstStyle/>
          <a:p>
            <a:pPr algn="ctr"/>
            <a:r>
              <a:rPr lang="sk-SK" sz="6000" b="1" dirty="0">
                <a:latin typeface="Arial Black" panose="020B0604020202020204" pitchFamily="34" charset="0"/>
                <a:cs typeface="Arial Black" panose="020B0604020202020204" pitchFamily="34" charset="0"/>
              </a:rPr>
              <a:t>Ú</a:t>
            </a:r>
            <a:r>
              <a:rPr lang="sk-SK" sz="6000" b="1" dirty="0">
                <a:effectLst/>
                <a:latin typeface="Arial Black" panose="020B0604020202020204" pitchFamily="34" charset="0"/>
                <a:cs typeface="Arial Black" panose="020B0604020202020204" pitchFamily="34" charset="0"/>
              </a:rPr>
              <a:t>STA PRAVDY A SPRAVODLIVOSTI </a:t>
            </a:r>
            <a:endParaRPr lang="sk-SK" sz="6000" b="1" dirty="0">
              <a:latin typeface="Arial Black" panose="020B0604020202020204" pitchFamily="34" charset="0"/>
              <a:cs typeface="Arial Black" panose="020B0604020202020204" pitchFamily="34" charset="0"/>
            </a:endParaRPr>
          </a:p>
        </p:txBody>
      </p:sp>
      <p:sp>
        <p:nvSpPr>
          <p:cNvPr id="6" name="BlokTextu 5">
            <a:extLst>
              <a:ext uri="{FF2B5EF4-FFF2-40B4-BE49-F238E27FC236}">
                <a16:creationId xmlns:a16="http://schemas.microsoft.com/office/drawing/2014/main" id="{66E34EA9-8BFF-23A8-4664-EAE6052323DD}"/>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2" name="BlokTextu 1">
            <a:extLst>
              <a:ext uri="{FF2B5EF4-FFF2-40B4-BE49-F238E27FC236}">
                <a16:creationId xmlns:a16="http://schemas.microsoft.com/office/drawing/2014/main" id="{915CCDE8-DE88-AB3D-5B9B-1D9336F561CC}"/>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23750436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a:extLst>
            <a:ext uri="{FF2B5EF4-FFF2-40B4-BE49-F238E27FC236}">
              <a16:creationId xmlns:a16="http://schemas.microsoft.com/office/drawing/2014/main" id="{15A454F0-C37B-EE93-9068-CE0A4123E363}"/>
            </a:ext>
          </a:extLst>
        </p:cNvPr>
        <p:cNvGrpSpPr/>
        <p:nvPr/>
      </p:nvGrpSpPr>
      <p:grpSpPr>
        <a:xfrm>
          <a:off x="0" y="0"/>
          <a:ext cx="0" cy="0"/>
          <a:chOff x="0" y="0"/>
          <a:chExt cx="0" cy="0"/>
        </a:xfrm>
      </p:grpSpPr>
      <p:sp>
        <p:nvSpPr>
          <p:cNvPr id="4" name="Pravouholník 3">
            <a:extLst>
              <a:ext uri="{FF2B5EF4-FFF2-40B4-BE49-F238E27FC236}">
                <a16:creationId xmlns:a16="http://schemas.microsoft.com/office/drawing/2014/main" id="{0AC0A365-3A70-E0F8-3FB3-C9650360FA7D}"/>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BlokTextu 2">
            <a:extLst>
              <a:ext uri="{FF2B5EF4-FFF2-40B4-BE49-F238E27FC236}">
                <a16:creationId xmlns:a16="http://schemas.microsoft.com/office/drawing/2014/main" id="{EB668B32-DB3D-534E-F240-EFAEE0717327}"/>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7" name="BlokTextu 6">
            <a:extLst>
              <a:ext uri="{FF2B5EF4-FFF2-40B4-BE49-F238E27FC236}">
                <a16:creationId xmlns:a16="http://schemas.microsoft.com/office/drawing/2014/main" id="{FCC963EA-A12C-9AB1-9219-DEC57C4712ED}"/>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8" name="BlokTextu 7">
            <a:extLst>
              <a:ext uri="{FF2B5EF4-FFF2-40B4-BE49-F238E27FC236}">
                <a16:creationId xmlns:a16="http://schemas.microsoft.com/office/drawing/2014/main" id="{4349599E-106E-2B5E-28CD-942738DFF2EF}"/>
              </a:ext>
            </a:extLst>
          </p:cNvPr>
          <p:cNvSpPr txBox="1"/>
          <p:nvPr/>
        </p:nvSpPr>
        <p:spPr>
          <a:xfrm>
            <a:off x="96794" y="67895"/>
            <a:ext cx="8044249" cy="584775"/>
          </a:xfrm>
          <a:prstGeom prst="rect">
            <a:avLst/>
          </a:prstGeom>
          <a:noFill/>
        </p:spPr>
        <p:txBody>
          <a:bodyPr wrap="square" rtlCol="0">
            <a:spAutoFit/>
          </a:bodyPr>
          <a:lstStyle/>
          <a:p>
            <a:pPr algn="ctr"/>
            <a:r>
              <a:rPr lang="sk-SK" sz="3200" b="1" dirty="0">
                <a:latin typeface="Arial Black" panose="020B0604020202020204" pitchFamily="34" charset="0"/>
                <a:cs typeface="Arial Black" panose="020B0604020202020204" pitchFamily="34" charset="0"/>
              </a:rPr>
              <a:t>Ú</a:t>
            </a:r>
            <a:r>
              <a:rPr lang="sk-SK" sz="3200" b="1" dirty="0">
                <a:effectLst/>
                <a:latin typeface="Arial Black" panose="020B0604020202020204" pitchFamily="34" charset="0"/>
                <a:cs typeface="Arial Black" panose="020B0604020202020204" pitchFamily="34" charset="0"/>
              </a:rPr>
              <a:t>STA PRAVDY A SPRAVODLIVOSTI </a:t>
            </a:r>
            <a:endParaRPr lang="sk-SK" sz="3200" b="1" dirty="0">
              <a:latin typeface="Arial Black" panose="020B0604020202020204" pitchFamily="34" charset="0"/>
              <a:cs typeface="Arial Black" panose="020B0604020202020204" pitchFamily="34" charset="0"/>
            </a:endParaRPr>
          </a:p>
        </p:txBody>
      </p:sp>
      <p:sp>
        <p:nvSpPr>
          <p:cNvPr id="6" name="BlokTextu 5">
            <a:extLst>
              <a:ext uri="{FF2B5EF4-FFF2-40B4-BE49-F238E27FC236}">
                <a16:creationId xmlns:a16="http://schemas.microsoft.com/office/drawing/2014/main" id="{96B6AAE3-5122-94CE-A75C-D5B34AE814BE}"/>
              </a:ext>
            </a:extLst>
          </p:cNvPr>
          <p:cNvSpPr txBox="1"/>
          <p:nvPr/>
        </p:nvSpPr>
        <p:spPr>
          <a:xfrm>
            <a:off x="435429" y="1170292"/>
            <a:ext cx="11055238" cy="584775"/>
          </a:xfrm>
          <a:prstGeom prst="rect">
            <a:avLst/>
          </a:prstGeom>
          <a:noFill/>
        </p:spPr>
        <p:txBody>
          <a:bodyPr wrap="square" rtlCol="0">
            <a:spAutoFit/>
          </a:bodyPr>
          <a:lstStyle/>
          <a:p>
            <a:r>
              <a:rPr lang="sk-SK" sz="3200" b="1" dirty="0">
                <a:effectLst/>
                <a:latin typeface="Arial" panose="020B0604020202020204" pitchFamily="34" charset="0"/>
                <a:cs typeface="Arial" panose="020B0604020202020204" pitchFamily="34" charset="0"/>
              </a:rPr>
              <a:t>Máme </a:t>
            </a:r>
            <a:r>
              <a:rPr lang="sk-SK" sz="3200" b="1" dirty="0">
                <a:latin typeface="Arial" panose="020B0604020202020204" pitchFamily="34" charset="0"/>
                <a:cs typeface="Arial" panose="020B0604020202020204" pitchFamily="34" charset="0"/>
              </a:rPr>
              <a:t>okolo seba </a:t>
            </a:r>
            <a:r>
              <a:rPr lang="sk-SK" sz="3200" b="1" dirty="0">
                <a:effectLst/>
                <a:latin typeface="Arial" panose="020B0604020202020204" pitchFamily="34" charset="0"/>
                <a:cs typeface="Arial" panose="020B0604020202020204" pitchFamily="34" charset="0"/>
              </a:rPr>
              <a:t>veľa rôznych zdrojov informácií </a:t>
            </a:r>
            <a:endParaRPr lang="sk-SK" sz="3200" i="1" dirty="0">
              <a:effectLst/>
              <a:latin typeface="Arial" panose="020B0604020202020204" pitchFamily="34" charset="0"/>
              <a:cs typeface="Arial" panose="020B0604020202020204" pitchFamily="34" charset="0"/>
            </a:endParaRPr>
          </a:p>
        </p:txBody>
      </p:sp>
      <p:sp>
        <p:nvSpPr>
          <p:cNvPr id="9" name="BlokTextu 8">
            <a:extLst>
              <a:ext uri="{FF2B5EF4-FFF2-40B4-BE49-F238E27FC236}">
                <a16:creationId xmlns:a16="http://schemas.microsoft.com/office/drawing/2014/main" id="{5480EE18-14D3-0A0F-31BA-F2175C74B97E}"/>
              </a:ext>
            </a:extLst>
          </p:cNvPr>
          <p:cNvSpPr txBox="1"/>
          <p:nvPr/>
        </p:nvSpPr>
        <p:spPr>
          <a:xfrm>
            <a:off x="1171298" y="2207865"/>
            <a:ext cx="8051079" cy="646331"/>
          </a:xfrm>
          <a:prstGeom prst="rect">
            <a:avLst/>
          </a:prstGeom>
          <a:noFill/>
        </p:spPr>
        <p:txBody>
          <a:bodyPr wrap="square" rtlCol="0">
            <a:spAutoFit/>
          </a:bodyPr>
          <a:lstStyle/>
          <a:p>
            <a:pPr marL="342900" indent="-342900">
              <a:buFont typeface="Arial" panose="020B0604020202020204" pitchFamily="34" charset="0"/>
              <a:buChar char="•"/>
            </a:pPr>
            <a:r>
              <a:rPr lang="sk-SK" sz="3600" b="1" dirty="0">
                <a:latin typeface="Arial" panose="020B0604020202020204" pitchFamily="34" charset="0"/>
                <a:cs typeface="Arial" panose="020B0604020202020204" pitchFamily="34" charset="0"/>
              </a:rPr>
              <a:t>Vlastný rozum, vlastný úsudok</a:t>
            </a:r>
            <a:endParaRPr lang="sk-SK" sz="3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43916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a:extLst>
            <a:ext uri="{FF2B5EF4-FFF2-40B4-BE49-F238E27FC236}">
              <a16:creationId xmlns:a16="http://schemas.microsoft.com/office/drawing/2014/main" id="{FD2C946E-3F8C-63C1-DC42-513D4EB52CE9}"/>
            </a:ext>
          </a:extLst>
        </p:cNvPr>
        <p:cNvGrpSpPr/>
        <p:nvPr/>
      </p:nvGrpSpPr>
      <p:grpSpPr>
        <a:xfrm>
          <a:off x="0" y="0"/>
          <a:ext cx="0" cy="0"/>
          <a:chOff x="0" y="0"/>
          <a:chExt cx="0" cy="0"/>
        </a:xfrm>
      </p:grpSpPr>
      <p:sp>
        <p:nvSpPr>
          <p:cNvPr id="4" name="Pravouholník 3">
            <a:extLst>
              <a:ext uri="{FF2B5EF4-FFF2-40B4-BE49-F238E27FC236}">
                <a16:creationId xmlns:a16="http://schemas.microsoft.com/office/drawing/2014/main" id="{14E1752F-DCA5-8DF7-9083-3D96D56F83EF}"/>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BlokTextu 4">
            <a:extLst>
              <a:ext uri="{FF2B5EF4-FFF2-40B4-BE49-F238E27FC236}">
                <a16:creationId xmlns:a16="http://schemas.microsoft.com/office/drawing/2014/main" id="{3D73B135-2F32-694E-45FA-A96917A0C5BD}"/>
              </a:ext>
            </a:extLst>
          </p:cNvPr>
          <p:cNvSpPr txBox="1"/>
          <p:nvPr/>
        </p:nvSpPr>
        <p:spPr>
          <a:xfrm>
            <a:off x="1851453" y="2503947"/>
            <a:ext cx="8044249" cy="1938992"/>
          </a:xfrm>
          <a:prstGeom prst="rect">
            <a:avLst/>
          </a:prstGeom>
          <a:noFill/>
        </p:spPr>
        <p:txBody>
          <a:bodyPr wrap="square" rtlCol="0">
            <a:spAutoFit/>
          </a:bodyPr>
          <a:lstStyle/>
          <a:p>
            <a:pPr algn="ctr"/>
            <a:r>
              <a:rPr lang="sk-SK" sz="6000" b="1" dirty="0">
                <a:latin typeface="Arial Black" panose="020B0604020202020204" pitchFamily="34" charset="0"/>
                <a:cs typeface="Arial Black" panose="020B0604020202020204" pitchFamily="34" charset="0"/>
              </a:rPr>
              <a:t>ÚSTA</a:t>
            </a:r>
            <a:r>
              <a:rPr lang="sk-SK" sz="6000" b="1" dirty="0">
                <a:effectLst/>
                <a:latin typeface="Arial Black" panose="020B0604020202020204" pitchFamily="34" charset="0"/>
                <a:cs typeface="Arial Black" panose="020B0604020202020204" pitchFamily="34" charset="0"/>
              </a:rPr>
              <a:t> PRAVDY A SPRAVODLIVOSTI </a:t>
            </a:r>
            <a:endParaRPr lang="sk-SK" sz="6000" b="1" dirty="0">
              <a:latin typeface="Arial Black" panose="020B0604020202020204" pitchFamily="34" charset="0"/>
              <a:cs typeface="Arial Black" panose="020B0604020202020204" pitchFamily="34" charset="0"/>
            </a:endParaRPr>
          </a:p>
        </p:txBody>
      </p:sp>
      <p:sp>
        <p:nvSpPr>
          <p:cNvPr id="6" name="BlokTextu 5">
            <a:extLst>
              <a:ext uri="{FF2B5EF4-FFF2-40B4-BE49-F238E27FC236}">
                <a16:creationId xmlns:a16="http://schemas.microsoft.com/office/drawing/2014/main" id="{869B82E9-FC9D-D528-125F-F9FF64F85560}"/>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2" name="BlokTextu 1">
            <a:extLst>
              <a:ext uri="{FF2B5EF4-FFF2-40B4-BE49-F238E27FC236}">
                <a16:creationId xmlns:a16="http://schemas.microsoft.com/office/drawing/2014/main" id="{BF2B3DBA-9DC9-BD61-26BC-962259FE2E99}"/>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27733377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a:extLst>
            <a:ext uri="{FF2B5EF4-FFF2-40B4-BE49-F238E27FC236}">
              <a16:creationId xmlns:a16="http://schemas.microsoft.com/office/drawing/2014/main" id="{3188639A-FD24-DDFE-8CF4-E56E89C0106A}"/>
            </a:ext>
          </a:extLst>
        </p:cNvPr>
        <p:cNvGrpSpPr/>
        <p:nvPr/>
      </p:nvGrpSpPr>
      <p:grpSpPr>
        <a:xfrm>
          <a:off x="0" y="0"/>
          <a:ext cx="0" cy="0"/>
          <a:chOff x="0" y="0"/>
          <a:chExt cx="0" cy="0"/>
        </a:xfrm>
      </p:grpSpPr>
      <p:sp>
        <p:nvSpPr>
          <p:cNvPr id="4" name="Pravouholník 3">
            <a:extLst>
              <a:ext uri="{FF2B5EF4-FFF2-40B4-BE49-F238E27FC236}">
                <a16:creationId xmlns:a16="http://schemas.microsoft.com/office/drawing/2014/main" id="{EC1D37DA-6907-8B51-DBD1-CE8EED0019C9}"/>
              </a:ext>
            </a:extLst>
          </p:cNvPr>
          <p:cNvSpPr/>
          <p:nvPr/>
        </p:nvSpPr>
        <p:spPr>
          <a:xfrm>
            <a:off x="0" y="10279"/>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BlokTextu 2">
            <a:extLst>
              <a:ext uri="{FF2B5EF4-FFF2-40B4-BE49-F238E27FC236}">
                <a16:creationId xmlns:a16="http://schemas.microsoft.com/office/drawing/2014/main" id="{60F9C7D7-44E4-6E42-2487-958AEE917D0F}"/>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7" name="BlokTextu 6">
            <a:extLst>
              <a:ext uri="{FF2B5EF4-FFF2-40B4-BE49-F238E27FC236}">
                <a16:creationId xmlns:a16="http://schemas.microsoft.com/office/drawing/2014/main" id="{709B32A3-B662-35B2-629E-4DF02E92D87F}"/>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8" name="BlokTextu 7">
            <a:extLst>
              <a:ext uri="{FF2B5EF4-FFF2-40B4-BE49-F238E27FC236}">
                <a16:creationId xmlns:a16="http://schemas.microsoft.com/office/drawing/2014/main" id="{449B699E-650D-F391-7F8F-A0304FB9A1AA}"/>
              </a:ext>
            </a:extLst>
          </p:cNvPr>
          <p:cNvSpPr txBox="1"/>
          <p:nvPr/>
        </p:nvSpPr>
        <p:spPr>
          <a:xfrm>
            <a:off x="96794" y="67895"/>
            <a:ext cx="8044249" cy="584775"/>
          </a:xfrm>
          <a:prstGeom prst="rect">
            <a:avLst/>
          </a:prstGeom>
          <a:noFill/>
        </p:spPr>
        <p:txBody>
          <a:bodyPr wrap="square" rtlCol="0">
            <a:spAutoFit/>
          </a:bodyPr>
          <a:lstStyle/>
          <a:p>
            <a:pPr algn="ctr"/>
            <a:r>
              <a:rPr lang="sk-SK" sz="3200" b="1" dirty="0">
                <a:latin typeface="Arial Black" panose="020B0604020202020204" pitchFamily="34" charset="0"/>
                <a:cs typeface="Arial Black" panose="020B0604020202020204" pitchFamily="34" charset="0"/>
              </a:rPr>
              <a:t>Ú</a:t>
            </a:r>
            <a:r>
              <a:rPr lang="sk-SK" sz="3200" b="1" dirty="0">
                <a:effectLst/>
                <a:latin typeface="Arial Black" panose="020B0604020202020204" pitchFamily="34" charset="0"/>
                <a:cs typeface="Arial Black" panose="020B0604020202020204" pitchFamily="34" charset="0"/>
              </a:rPr>
              <a:t>STA PRAVDY A SPRAVODLIVOSTI </a:t>
            </a:r>
            <a:endParaRPr lang="sk-SK" sz="3200" b="1" dirty="0">
              <a:latin typeface="Arial Black" panose="020B0604020202020204" pitchFamily="34" charset="0"/>
              <a:cs typeface="Arial Black" panose="020B0604020202020204" pitchFamily="34" charset="0"/>
            </a:endParaRPr>
          </a:p>
        </p:txBody>
      </p:sp>
      <p:sp>
        <p:nvSpPr>
          <p:cNvPr id="6" name="BlokTextu 5">
            <a:extLst>
              <a:ext uri="{FF2B5EF4-FFF2-40B4-BE49-F238E27FC236}">
                <a16:creationId xmlns:a16="http://schemas.microsoft.com/office/drawing/2014/main" id="{46B89196-7D1A-6006-807B-1B36184AB1AF}"/>
              </a:ext>
            </a:extLst>
          </p:cNvPr>
          <p:cNvSpPr txBox="1"/>
          <p:nvPr/>
        </p:nvSpPr>
        <p:spPr>
          <a:xfrm>
            <a:off x="435429" y="1170292"/>
            <a:ext cx="11055238" cy="584775"/>
          </a:xfrm>
          <a:prstGeom prst="rect">
            <a:avLst/>
          </a:prstGeom>
          <a:noFill/>
        </p:spPr>
        <p:txBody>
          <a:bodyPr wrap="square" rtlCol="0">
            <a:spAutoFit/>
          </a:bodyPr>
          <a:lstStyle/>
          <a:p>
            <a:r>
              <a:rPr lang="sk-SK" sz="3200" b="1" dirty="0">
                <a:effectLst/>
                <a:latin typeface="Arial" panose="020B0604020202020204" pitchFamily="34" charset="0"/>
                <a:cs typeface="Arial" panose="020B0604020202020204" pitchFamily="34" charset="0"/>
              </a:rPr>
              <a:t>Máme </a:t>
            </a:r>
            <a:r>
              <a:rPr lang="sk-SK" sz="3200" b="1" dirty="0">
                <a:latin typeface="Arial" panose="020B0604020202020204" pitchFamily="34" charset="0"/>
                <a:cs typeface="Arial" panose="020B0604020202020204" pitchFamily="34" charset="0"/>
              </a:rPr>
              <a:t>okolo seba </a:t>
            </a:r>
            <a:r>
              <a:rPr lang="sk-SK" sz="3200" b="1" dirty="0">
                <a:effectLst/>
                <a:latin typeface="Arial" panose="020B0604020202020204" pitchFamily="34" charset="0"/>
                <a:cs typeface="Arial" panose="020B0604020202020204" pitchFamily="34" charset="0"/>
              </a:rPr>
              <a:t>veľa rôznych zdrojov informácií </a:t>
            </a:r>
            <a:endParaRPr lang="sk-SK" sz="3200" i="1" dirty="0">
              <a:effectLst/>
              <a:latin typeface="Arial" panose="020B0604020202020204" pitchFamily="34" charset="0"/>
              <a:cs typeface="Arial" panose="020B0604020202020204" pitchFamily="34" charset="0"/>
            </a:endParaRPr>
          </a:p>
        </p:txBody>
      </p:sp>
      <p:sp>
        <p:nvSpPr>
          <p:cNvPr id="2" name="BlokTextu 1">
            <a:extLst>
              <a:ext uri="{FF2B5EF4-FFF2-40B4-BE49-F238E27FC236}">
                <a16:creationId xmlns:a16="http://schemas.microsoft.com/office/drawing/2014/main" id="{95910D03-1884-AA3B-35D1-894BE0D6C68A}"/>
              </a:ext>
            </a:extLst>
          </p:cNvPr>
          <p:cNvSpPr txBox="1"/>
          <p:nvPr/>
        </p:nvSpPr>
        <p:spPr>
          <a:xfrm>
            <a:off x="1368668" y="2254031"/>
            <a:ext cx="9856380" cy="3600986"/>
          </a:xfrm>
          <a:prstGeom prst="rect">
            <a:avLst/>
          </a:prstGeom>
          <a:noFill/>
        </p:spPr>
        <p:txBody>
          <a:bodyPr wrap="square" rtlCol="0">
            <a:spAutoFit/>
          </a:bodyPr>
          <a:lstStyle/>
          <a:p>
            <a:r>
              <a:rPr lang="sk-SK" sz="3600" b="1" dirty="0">
                <a:effectLst/>
                <a:latin typeface="Arial" panose="020B0604020202020204" pitchFamily="34" charset="0"/>
                <a:cs typeface="Arial" panose="020B0604020202020204" pitchFamily="34" charset="0"/>
              </a:rPr>
              <a:t>Ako mať ústa pravdy a spravodlivosti?</a:t>
            </a:r>
          </a:p>
          <a:p>
            <a:endParaRPr lang="sk-SK" sz="32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sk-SK" sz="3200" dirty="0">
                <a:latin typeface="Arial" panose="020B0604020202020204" pitchFamily="34" charset="0"/>
                <a:cs typeface="Arial" panose="020B0604020202020204" pitchFamily="34" charset="0"/>
              </a:rPr>
              <a:t>j</a:t>
            </a:r>
            <a:r>
              <a:rPr lang="sk-SK" sz="3200" dirty="0">
                <a:effectLst/>
                <a:latin typeface="Arial" panose="020B0604020202020204" pitchFamily="34" charset="0"/>
                <a:cs typeface="Arial" panose="020B0604020202020204" pitchFamily="34" charset="0"/>
              </a:rPr>
              <a:t>e možné oklamať naše uši, oči aj rozum</a:t>
            </a:r>
          </a:p>
          <a:p>
            <a:pPr marL="457200" indent="-457200">
              <a:buFont typeface="Arial" panose="020B0604020202020204" pitchFamily="34" charset="0"/>
              <a:buChar char="•"/>
            </a:pPr>
            <a:endParaRPr lang="sk-SK"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sk-SK" sz="3200" dirty="0">
                <a:latin typeface="Arial" panose="020B0604020202020204" pitchFamily="34" charset="0"/>
                <a:cs typeface="Arial" panose="020B0604020202020204" pitchFamily="34" charset="0"/>
              </a:rPr>
              <a:t>d</a:t>
            </a:r>
            <a:r>
              <a:rPr lang="sk-SK" sz="3200" dirty="0">
                <a:effectLst/>
                <a:latin typeface="Arial" panose="020B0604020202020204" pitchFamily="34" charset="0"/>
                <a:cs typeface="Arial" panose="020B0604020202020204" pitchFamily="34" charset="0"/>
              </a:rPr>
              <a:t>ôveryhodnosť zdrojov informácií je slabá</a:t>
            </a:r>
          </a:p>
          <a:p>
            <a:pPr marL="457200" indent="-457200">
              <a:buFont typeface="Arial" panose="020B0604020202020204" pitchFamily="34" charset="0"/>
              <a:buChar char="•"/>
            </a:pPr>
            <a:endParaRPr lang="sk-SK"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sk-SK" sz="3200" dirty="0">
                <a:latin typeface="Arial" panose="020B0604020202020204" pitchFamily="34" charset="0"/>
                <a:cs typeface="Arial" panose="020B0604020202020204" pitchFamily="34" charset="0"/>
              </a:rPr>
              <a:t>e</a:t>
            </a:r>
            <a:r>
              <a:rPr lang="sk-SK" sz="3200" dirty="0">
                <a:effectLst/>
                <a:latin typeface="Arial" panose="020B0604020202020204" pitchFamily="34" charset="0"/>
                <a:cs typeface="Arial" panose="020B0604020202020204" pitchFamily="34" charset="0"/>
              </a:rPr>
              <a:t>xistuje vôbec návod, riešenie, možnosť?  </a:t>
            </a:r>
          </a:p>
        </p:txBody>
      </p:sp>
    </p:spTree>
    <p:extLst>
      <p:ext uri="{BB962C8B-B14F-4D97-AF65-F5344CB8AC3E}">
        <p14:creationId xmlns:p14="http://schemas.microsoft.com/office/powerpoint/2010/main" val="41762812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a:extLst>
            <a:ext uri="{FF2B5EF4-FFF2-40B4-BE49-F238E27FC236}">
              <a16:creationId xmlns:a16="http://schemas.microsoft.com/office/drawing/2014/main" id="{4F7F1F74-DE44-F35E-6144-95BDF18CB965}"/>
            </a:ext>
          </a:extLst>
        </p:cNvPr>
        <p:cNvGrpSpPr/>
        <p:nvPr/>
      </p:nvGrpSpPr>
      <p:grpSpPr>
        <a:xfrm>
          <a:off x="0" y="0"/>
          <a:ext cx="0" cy="0"/>
          <a:chOff x="0" y="0"/>
          <a:chExt cx="0" cy="0"/>
        </a:xfrm>
      </p:grpSpPr>
      <p:sp>
        <p:nvSpPr>
          <p:cNvPr id="4" name="Pravouholník 3">
            <a:extLst>
              <a:ext uri="{FF2B5EF4-FFF2-40B4-BE49-F238E27FC236}">
                <a16:creationId xmlns:a16="http://schemas.microsoft.com/office/drawing/2014/main" id="{A4B80E3F-33D8-9BED-0A5E-68DF164E281B}"/>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BlokTextu 2">
            <a:extLst>
              <a:ext uri="{FF2B5EF4-FFF2-40B4-BE49-F238E27FC236}">
                <a16:creationId xmlns:a16="http://schemas.microsoft.com/office/drawing/2014/main" id="{17346532-E852-AE99-40AE-471D03CC768C}"/>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7" name="BlokTextu 6">
            <a:extLst>
              <a:ext uri="{FF2B5EF4-FFF2-40B4-BE49-F238E27FC236}">
                <a16:creationId xmlns:a16="http://schemas.microsoft.com/office/drawing/2014/main" id="{FE9318B7-7218-ECBA-BD17-AF5E003269FE}"/>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8" name="BlokTextu 7">
            <a:extLst>
              <a:ext uri="{FF2B5EF4-FFF2-40B4-BE49-F238E27FC236}">
                <a16:creationId xmlns:a16="http://schemas.microsoft.com/office/drawing/2014/main" id="{4D04888C-44B9-A0BF-3EBF-4B4F095519CA}"/>
              </a:ext>
            </a:extLst>
          </p:cNvPr>
          <p:cNvSpPr txBox="1"/>
          <p:nvPr/>
        </p:nvSpPr>
        <p:spPr>
          <a:xfrm>
            <a:off x="96794" y="67895"/>
            <a:ext cx="8044249" cy="584775"/>
          </a:xfrm>
          <a:prstGeom prst="rect">
            <a:avLst/>
          </a:prstGeom>
          <a:noFill/>
        </p:spPr>
        <p:txBody>
          <a:bodyPr wrap="square" rtlCol="0">
            <a:spAutoFit/>
          </a:bodyPr>
          <a:lstStyle/>
          <a:p>
            <a:pPr algn="ctr"/>
            <a:r>
              <a:rPr lang="sk-SK" sz="3200" b="1" dirty="0">
                <a:latin typeface="Arial Black" panose="020B0604020202020204" pitchFamily="34" charset="0"/>
                <a:cs typeface="Arial Black" panose="020B0604020202020204" pitchFamily="34" charset="0"/>
              </a:rPr>
              <a:t>Ú</a:t>
            </a:r>
            <a:r>
              <a:rPr lang="sk-SK" sz="3200" b="1" dirty="0">
                <a:effectLst/>
                <a:latin typeface="Arial Black" panose="020B0604020202020204" pitchFamily="34" charset="0"/>
                <a:cs typeface="Arial Black" panose="020B0604020202020204" pitchFamily="34" charset="0"/>
              </a:rPr>
              <a:t>STA PRAVDY A SPRAVODLIVOSTI </a:t>
            </a:r>
            <a:endParaRPr lang="sk-SK" sz="3200" b="1" dirty="0">
              <a:latin typeface="Arial Black" panose="020B0604020202020204" pitchFamily="34" charset="0"/>
              <a:cs typeface="Arial Black" panose="020B0604020202020204" pitchFamily="34" charset="0"/>
            </a:endParaRPr>
          </a:p>
        </p:txBody>
      </p:sp>
      <p:sp>
        <p:nvSpPr>
          <p:cNvPr id="6" name="BlokTextu 5">
            <a:extLst>
              <a:ext uri="{FF2B5EF4-FFF2-40B4-BE49-F238E27FC236}">
                <a16:creationId xmlns:a16="http://schemas.microsoft.com/office/drawing/2014/main" id="{3B3EE3D2-9FC5-B726-86D6-DB698D5BA762}"/>
              </a:ext>
            </a:extLst>
          </p:cNvPr>
          <p:cNvSpPr txBox="1"/>
          <p:nvPr/>
        </p:nvSpPr>
        <p:spPr>
          <a:xfrm>
            <a:off x="435429" y="1170292"/>
            <a:ext cx="11055238" cy="584775"/>
          </a:xfrm>
          <a:prstGeom prst="rect">
            <a:avLst/>
          </a:prstGeom>
          <a:noFill/>
        </p:spPr>
        <p:txBody>
          <a:bodyPr wrap="square" rtlCol="0">
            <a:spAutoFit/>
          </a:bodyPr>
          <a:lstStyle/>
          <a:p>
            <a:r>
              <a:rPr lang="sk-SK" sz="3200" b="1" dirty="0">
                <a:effectLst/>
                <a:latin typeface="Arial" panose="020B0604020202020204" pitchFamily="34" charset="0"/>
                <a:cs typeface="Arial" panose="020B0604020202020204" pitchFamily="34" charset="0"/>
              </a:rPr>
              <a:t>Máme </a:t>
            </a:r>
            <a:r>
              <a:rPr lang="sk-SK" sz="3200" b="1" dirty="0">
                <a:latin typeface="Arial" panose="020B0604020202020204" pitchFamily="34" charset="0"/>
                <a:cs typeface="Arial" panose="020B0604020202020204" pitchFamily="34" charset="0"/>
              </a:rPr>
              <a:t>okolo seba </a:t>
            </a:r>
            <a:r>
              <a:rPr lang="sk-SK" sz="3200" b="1" dirty="0">
                <a:effectLst/>
                <a:latin typeface="Arial" panose="020B0604020202020204" pitchFamily="34" charset="0"/>
                <a:cs typeface="Arial" panose="020B0604020202020204" pitchFamily="34" charset="0"/>
              </a:rPr>
              <a:t>veľa rôznych zdrojov informácií </a:t>
            </a:r>
            <a:endParaRPr lang="sk-SK" sz="3200" i="1" dirty="0">
              <a:effectLst/>
              <a:latin typeface="Arial" panose="020B0604020202020204" pitchFamily="34" charset="0"/>
              <a:cs typeface="Arial" panose="020B0604020202020204" pitchFamily="34" charset="0"/>
            </a:endParaRPr>
          </a:p>
        </p:txBody>
      </p:sp>
      <p:sp>
        <p:nvSpPr>
          <p:cNvPr id="9" name="BlokTextu 8">
            <a:extLst>
              <a:ext uri="{FF2B5EF4-FFF2-40B4-BE49-F238E27FC236}">
                <a16:creationId xmlns:a16="http://schemas.microsoft.com/office/drawing/2014/main" id="{74071C02-4814-1666-3994-4A3B462B0D87}"/>
              </a:ext>
            </a:extLst>
          </p:cNvPr>
          <p:cNvSpPr txBox="1"/>
          <p:nvPr/>
        </p:nvSpPr>
        <p:spPr>
          <a:xfrm>
            <a:off x="1154764" y="3091443"/>
            <a:ext cx="10074890" cy="1323439"/>
          </a:xfrm>
          <a:prstGeom prst="rect">
            <a:avLst/>
          </a:prstGeom>
          <a:noFill/>
        </p:spPr>
        <p:txBody>
          <a:bodyPr wrap="square" rtlCol="0">
            <a:spAutoFit/>
          </a:bodyPr>
          <a:lstStyle/>
          <a:p>
            <a:r>
              <a:rPr lang="sk-SK" sz="8000" b="1" dirty="0">
                <a:latin typeface="Arial" panose="020B0604020202020204" pitchFamily="34" charset="0"/>
                <a:cs typeface="Arial" panose="020B0604020202020204" pitchFamily="34" charset="0"/>
              </a:rPr>
              <a:t>slovo Božie - biblia</a:t>
            </a:r>
            <a:endParaRPr lang="sk-SK" sz="8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63253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a:extLst>
            <a:ext uri="{FF2B5EF4-FFF2-40B4-BE49-F238E27FC236}">
              <a16:creationId xmlns:a16="http://schemas.microsoft.com/office/drawing/2014/main" id="{BF90E987-C12A-D58D-0103-CE406B35E5FE}"/>
            </a:ext>
          </a:extLst>
        </p:cNvPr>
        <p:cNvGrpSpPr/>
        <p:nvPr/>
      </p:nvGrpSpPr>
      <p:grpSpPr>
        <a:xfrm>
          <a:off x="0" y="0"/>
          <a:ext cx="0" cy="0"/>
          <a:chOff x="0" y="0"/>
          <a:chExt cx="0" cy="0"/>
        </a:xfrm>
      </p:grpSpPr>
      <p:sp>
        <p:nvSpPr>
          <p:cNvPr id="4" name="Pravouholník 3">
            <a:extLst>
              <a:ext uri="{FF2B5EF4-FFF2-40B4-BE49-F238E27FC236}">
                <a16:creationId xmlns:a16="http://schemas.microsoft.com/office/drawing/2014/main" id="{6AC7C9BC-750D-2851-9748-57C1C7D7ADA3}"/>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 name="BlokTextu 2">
            <a:extLst>
              <a:ext uri="{FF2B5EF4-FFF2-40B4-BE49-F238E27FC236}">
                <a16:creationId xmlns:a16="http://schemas.microsoft.com/office/drawing/2014/main" id="{69B50DB7-4759-EA7B-E191-C5DD0BBD1973}"/>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7" name="BlokTextu 6">
            <a:extLst>
              <a:ext uri="{FF2B5EF4-FFF2-40B4-BE49-F238E27FC236}">
                <a16:creationId xmlns:a16="http://schemas.microsoft.com/office/drawing/2014/main" id="{E30CBB8E-998D-EC44-07FE-04FC9D0F76AD}"/>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8" name="BlokTextu 7">
            <a:extLst>
              <a:ext uri="{FF2B5EF4-FFF2-40B4-BE49-F238E27FC236}">
                <a16:creationId xmlns:a16="http://schemas.microsoft.com/office/drawing/2014/main" id="{B1F9373B-4F4D-18EE-389D-1A45D51A0A3E}"/>
              </a:ext>
            </a:extLst>
          </p:cNvPr>
          <p:cNvSpPr txBox="1"/>
          <p:nvPr/>
        </p:nvSpPr>
        <p:spPr>
          <a:xfrm>
            <a:off x="96794" y="67895"/>
            <a:ext cx="8044249" cy="584775"/>
          </a:xfrm>
          <a:prstGeom prst="rect">
            <a:avLst/>
          </a:prstGeom>
          <a:noFill/>
        </p:spPr>
        <p:txBody>
          <a:bodyPr wrap="square" rtlCol="0">
            <a:spAutoFit/>
          </a:bodyPr>
          <a:lstStyle/>
          <a:p>
            <a:pPr algn="ctr"/>
            <a:r>
              <a:rPr lang="sk-SK" sz="3200" b="1" dirty="0">
                <a:latin typeface="Arial Black" panose="020B0604020202020204" pitchFamily="34" charset="0"/>
                <a:cs typeface="Arial Black" panose="020B0604020202020204" pitchFamily="34" charset="0"/>
              </a:rPr>
              <a:t>Ú</a:t>
            </a:r>
            <a:r>
              <a:rPr lang="sk-SK" sz="3200" b="1" dirty="0">
                <a:effectLst/>
                <a:latin typeface="Arial Black" panose="020B0604020202020204" pitchFamily="34" charset="0"/>
                <a:cs typeface="Arial Black" panose="020B0604020202020204" pitchFamily="34" charset="0"/>
              </a:rPr>
              <a:t>STA PRAVDY A SPRAVODLIVOSTI </a:t>
            </a:r>
            <a:endParaRPr lang="sk-SK" sz="3200" b="1" dirty="0">
              <a:latin typeface="Arial Black" panose="020B0604020202020204" pitchFamily="34" charset="0"/>
              <a:cs typeface="Arial Black" panose="020B0604020202020204" pitchFamily="34" charset="0"/>
            </a:endParaRPr>
          </a:p>
        </p:txBody>
      </p:sp>
      <p:sp>
        <p:nvSpPr>
          <p:cNvPr id="6" name="BlokTextu 5">
            <a:extLst>
              <a:ext uri="{FF2B5EF4-FFF2-40B4-BE49-F238E27FC236}">
                <a16:creationId xmlns:a16="http://schemas.microsoft.com/office/drawing/2014/main" id="{2FB9B7C1-EB11-DA89-3E6B-37B7FE5E4855}"/>
              </a:ext>
            </a:extLst>
          </p:cNvPr>
          <p:cNvSpPr txBox="1"/>
          <p:nvPr/>
        </p:nvSpPr>
        <p:spPr>
          <a:xfrm>
            <a:off x="522514" y="841087"/>
            <a:ext cx="11055238" cy="584775"/>
          </a:xfrm>
          <a:prstGeom prst="rect">
            <a:avLst/>
          </a:prstGeom>
          <a:noFill/>
        </p:spPr>
        <p:txBody>
          <a:bodyPr wrap="square" rtlCol="0">
            <a:spAutoFit/>
          </a:bodyPr>
          <a:lstStyle/>
          <a:p>
            <a:r>
              <a:rPr lang="sk-SK" sz="3200" b="1" dirty="0">
                <a:effectLst/>
                <a:latin typeface="Arial" panose="020B0604020202020204" pitchFamily="34" charset="0"/>
                <a:cs typeface="Arial" panose="020B0604020202020204" pitchFamily="34" charset="0"/>
              </a:rPr>
              <a:t>Pravda v biblií</a:t>
            </a:r>
            <a:endParaRPr lang="sk-SK" sz="3200" i="1" dirty="0">
              <a:effectLst/>
              <a:latin typeface="Arial" panose="020B0604020202020204" pitchFamily="34" charset="0"/>
              <a:cs typeface="Arial" panose="020B0604020202020204" pitchFamily="34" charset="0"/>
            </a:endParaRPr>
          </a:p>
        </p:txBody>
      </p:sp>
      <p:sp>
        <p:nvSpPr>
          <p:cNvPr id="2" name="BlokTextu 1">
            <a:extLst>
              <a:ext uri="{FF2B5EF4-FFF2-40B4-BE49-F238E27FC236}">
                <a16:creationId xmlns:a16="http://schemas.microsoft.com/office/drawing/2014/main" id="{65CAFA60-3D33-C7E9-2032-1A5FCC10487B}"/>
              </a:ext>
            </a:extLst>
          </p:cNvPr>
          <p:cNvSpPr txBox="1"/>
          <p:nvPr/>
        </p:nvSpPr>
        <p:spPr>
          <a:xfrm>
            <a:off x="526861" y="1385382"/>
            <a:ext cx="11055238" cy="1508105"/>
          </a:xfrm>
          <a:prstGeom prst="rect">
            <a:avLst/>
          </a:prstGeom>
          <a:noFill/>
        </p:spPr>
        <p:txBody>
          <a:bodyPr wrap="square" rtlCol="0">
            <a:spAutoFit/>
          </a:bodyPr>
          <a:lstStyle/>
          <a:p>
            <a:r>
              <a:rPr lang="sk-SK" sz="2400" b="1" dirty="0">
                <a:effectLst/>
                <a:latin typeface="Arial" panose="020B0604020202020204" pitchFamily="34" charset="0"/>
                <a:cs typeface="Arial" panose="020B0604020202020204" pitchFamily="34" charset="0"/>
              </a:rPr>
              <a:t>Celkom: 51</a:t>
            </a:r>
          </a:p>
          <a:p>
            <a:endParaRPr lang="sk-SK" sz="1000" b="1" dirty="0">
              <a:effectLst/>
              <a:latin typeface="Arial" panose="020B0604020202020204" pitchFamily="34" charset="0"/>
              <a:cs typeface="Arial" panose="020B0604020202020204" pitchFamily="34" charset="0"/>
            </a:endParaRPr>
          </a:p>
          <a:p>
            <a:r>
              <a:rPr lang="sk-SK" sz="2400" b="1" dirty="0">
                <a:latin typeface="Arial" panose="020B0604020202020204" pitchFamily="34" charset="0"/>
                <a:cs typeface="Arial" panose="020B0604020202020204" pitchFamily="34" charset="0"/>
              </a:rPr>
              <a:t>Najviac SZ: Izaiáš (7)</a:t>
            </a:r>
          </a:p>
          <a:p>
            <a:endParaRPr lang="sk-SK" sz="1000" b="1" dirty="0">
              <a:effectLst/>
              <a:latin typeface="Arial" panose="020B0604020202020204" pitchFamily="34" charset="0"/>
              <a:cs typeface="Arial" panose="020B0604020202020204" pitchFamily="34" charset="0"/>
            </a:endParaRPr>
          </a:p>
          <a:p>
            <a:r>
              <a:rPr lang="sk-SK" sz="2400" b="1" dirty="0">
                <a:effectLst/>
                <a:latin typeface="Arial" panose="020B0604020202020204" pitchFamily="34" charset="0"/>
                <a:cs typeface="Arial" panose="020B0604020202020204" pitchFamily="34" charset="0"/>
              </a:rPr>
              <a:t>Najviac NZ: Prvý list Korinťanom (7)</a:t>
            </a:r>
            <a:endParaRPr lang="sk-SK" sz="2400" dirty="0">
              <a:effectLst/>
              <a:latin typeface="Arial" panose="020B0604020202020204" pitchFamily="34" charset="0"/>
              <a:cs typeface="Arial" panose="020B0604020202020204" pitchFamily="34" charset="0"/>
            </a:endParaRPr>
          </a:p>
        </p:txBody>
      </p:sp>
      <p:sp>
        <p:nvSpPr>
          <p:cNvPr id="10" name="BlokTextu 9">
            <a:extLst>
              <a:ext uri="{FF2B5EF4-FFF2-40B4-BE49-F238E27FC236}">
                <a16:creationId xmlns:a16="http://schemas.microsoft.com/office/drawing/2014/main" id="{7E8FE997-5BB9-1D5B-FB9A-D076B6502D26}"/>
              </a:ext>
            </a:extLst>
          </p:cNvPr>
          <p:cNvSpPr txBox="1"/>
          <p:nvPr/>
        </p:nvSpPr>
        <p:spPr>
          <a:xfrm>
            <a:off x="522514" y="3057049"/>
            <a:ext cx="10362899" cy="830997"/>
          </a:xfrm>
          <a:prstGeom prst="rect">
            <a:avLst/>
          </a:prstGeom>
          <a:noFill/>
        </p:spPr>
        <p:txBody>
          <a:bodyPr wrap="square" rtlCol="0">
            <a:spAutoFit/>
          </a:bodyPr>
          <a:lstStyle/>
          <a:p>
            <a:r>
              <a:rPr lang="sk-SK" sz="2400" dirty="0" err="1"/>
              <a:t>Iz</a:t>
            </a:r>
            <a:r>
              <a:rPr lang="sk-SK" sz="2400" dirty="0"/>
              <a:t> 11,5</a:t>
            </a:r>
          </a:p>
          <a:p>
            <a:r>
              <a:rPr lang="sk-SK" sz="2400" dirty="0"/>
              <a:t>Spravodlivosť bude pásom na jeho drieku a </a:t>
            </a:r>
            <a:r>
              <a:rPr lang="sk-SK" sz="2400" dirty="0">
                <a:highlight>
                  <a:srgbClr val="000000"/>
                </a:highlight>
              </a:rPr>
              <a:t>pravda</a:t>
            </a:r>
            <a:r>
              <a:rPr lang="sk-SK" sz="2400" dirty="0"/>
              <a:t> bude opaskom na jeho bedrách</a:t>
            </a:r>
          </a:p>
        </p:txBody>
      </p:sp>
      <p:sp>
        <p:nvSpPr>
          <p:cNvPr id="11" name="BlokTextu 10">
            <a:extLst>
              <a:ext uri="{FF2B5EF4-FFF2-40B4-BE49-F238E27FC236}">
                <a16:creationId xmlns:a16="http://schemas.microsoft.com/office/drawing/2014/main" id="{E64D18EA-F3BE-A6E3-7E50-3555801712B0}"/>
              </a:ext>
            </a:extLst>
          </p:cNvPr>
          <p:cNvSpPr txBox="1"/>
          <p:nvPr/>
        </p:nvSpPr>
        <p:spPr>
          <a:xfrm>
            <a:off x="518158" y="3993226"/>
            <a:ext cx="11473545" cy="830997"/>
          </a:xfrm>
          <a:prstGeom prst="rect">
            <a:avLst/>
          </a:prstGeom>
          <a:noFill/>
        </p:spPr>
        <p:txBody>
          <a:bodyPr wrap="square" rtlCol="0">
            <a:spAutoFit/>
          </a:bodyPr>
          <a:lstStyle/>
          <a:p>
            <a:r>
              <a:rPr lang="sk-SK" sz="2400" dirty="0"/>
              <a:t>J 14,6</a:t>
            </a:r>
          </a:p>
          <a:p>
            <a:r>
              <a:rPr lang="sk-SK" sz="2400" dirty="0"/>
              <a:t>Ježiš mu riekol: Ja som cesta i </a:t>
            </a:r>
            <a:r>
              <a:rPr lang="sk-SK" sz="2400" dirty="0">
                <a:highlight>
                  <a:srgbClr val="000000"/>
                </a:highlight>
              </a:rPr>
              <a:t>pravda</a:t>
            </a:r>
            <a:r>
              <a:rPr lang="sk-SK" sz="2400" dirty="0"/>
              <a:t> i život. Nik neprichádza k Otcovi, ak len nie skrze mňa.</a:t>
            </a:r>
          </a:p>
        </p:txBody>
      </p:sp>
      <p:sp>
        <p:nvSpPr>
          <p:cNvPr id="12" name="BlokTextu 11">
            <a:extLst>
              <a:ext uri="{FF2B5EF4-FFF2-40B4-BE49-F238E27FC236}">
                <a16:creationId xmlns:a16="http://schemas.microsoft.com/office/drawing/2014/main" id="{8867F11F-98D7-BC4E-57D6-B888975E1217}"/>
              </a:ext>
            </a:extLst>
          </p:cNvPr>
          <p:cNvSpPr txBox="1"/>
          <p:nvPr/>
        </p:nvSpPr>
        <p:spPr>
          <a:xfrm>
            <a:off x="522505" y="4938103"/>
            <a:ext cx="10362899" cy="830997"/>
          </a:xfrm>
          <a:prstGeom prst="rect">
            <a:avLst/>
          </a:prstGeom>
          <a:noFill/>
        </p:spPr>
        <p:txBody>
          <a:bodyPr wrap="square" rtlCol="0">
            <a:spAutoFit/>
          </a:bodyPr>
          <a:lstStyle/>
          <a:p>
            <a:r>
              <a:rPr lang="sk-SK" sz="2400" dirty="0"/>
              <a:t>1J 1,8</a:t>
            </a:r>
          </a:p>
          <a:p>
            <a:r>
              <a:rPr lang="sk-SK" sz="2400" dirty="0"/>
              <a:t>Ak hovoríme, že nemáme hriech, sami seba klameme a nie je v nás </a:t>
            </a:r>
            <a:r>
              <a:rPr lang="sk-SK" sz="2400" dirty="0">
                <a:highlight>
                  <a:srgbClr val="000000"/>
                </a:highlight>
              </a:rPr>
              <a:t>pravda</a:t>
            </a:r>
            <a:r>
              <a:rPr lang="sk-SK" sz="2400" dirty="0"/>
              <a:t>.</a:t>
            </a:r>
          </a:p>
        </p:txBody>
      </p:sp>
    </p:spTree>
    <p:extLst>
      <p:ext uri="{BB962C8B-B14F-4D97-AF65-F5344CB8AC3E}">
        <p14:creationId xmlns:p14="http://schemas.microsoft.com/office/powerpoint/2010/main" val="214085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a:extLst>
            <a:ext uri="{FF2B5EF4-FFF2-40B4-BE49-F238E27FC236}">
              <a16:creationId xmlns:a16="http://schemas.microsoft.com/office/drawing/2014/main" id="{E167B770-8A49-E898-DDB2-8F518F92E818}"/>
            </a:ext>
          </a:extLst>
        </p:cNvPr>
        <p:cNvGrpSpPr/>
        <p:nvPr/>
      </p:nvGrpSpPr>
      <p:grpSpPr>
        <a:xfrm>
          <a:off x="0" y="0"/>
          <a:ext cx="0" cy="0"/>
          <a:chOff x="0" y="0"/>
          <a:chExt cx="0" cy="0"/>
        </a:xfrm>
      </p:grpSpPr>
      <p:sp>
        <p:nvSpPr>
          <p:cNvPr id="4" name="Pravouholník 3">
            <a:extLst>
              <a:ext uri="{FF2B5EF4-FFF2-40B4-BE49-F238E27FC236}">
                <a16:creationId xmlns:a16="http://schemas.microsoft.com/office/drawing/2014/main" id="{FF3905F7-9F29-7EC0-86B2-2DCB57E30217}"/>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BlokTextu 2">
            <a:extLst>
              <a:ext uri="{FF2B5EF4-FFF2-40B4-BE49-F238E27FC236}">
                <a16:creationId xmlns:a16="http://schemas.microsoft.com/office/drawing/2014/main" id="{52B04201-07EA-61C8-550B-3BAB764F64E5}"/>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7" name="BlokTextu 6">
            <a:extLst>
              <a:ext uri="{FF2B5EF4-FFF2-40B4-BE49-F238E27FC236}">
                <a16:creationId xmlns:a16="http://schemas.microsoft.com/office/drawing/2014/main" id="{58999011-B172-1142-3B61-8C1F9FDD1D0D}"/>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8" name="BlokTextu 7">
            <a:extLst>
              <a:ext uri="{FF2B5EF4-FFF2-40B4-BE49-F238E27FC236}">
                <a16:creationId xmlns:a16="http://schemas.microsoft.com/office/drawing/2014/main" id="{72475A43-BE27-F9FE-BC49-3D04F7F52D36}"/>
              </a:ext>
            </a:extLst>
          </p:cNvPr>
          <p:cNvSpPr txBox="1"/>
          <p:nvPr/>
        </p:nvSpPr>
        <p:spPr>
          <a:xfrm>
            <a:off x="96794" y="67895"/>
            <a:ext cx="8044249" cy="584775"/>
          </a:xfrm>
          <a:prstGeom prst="rect">
            <a:avLst/>
          </a:prstGeom>
          <a:noFill/>
        </p:spPr>
        <p:txBody>
          <a:bodyPr wrap="square" rtlCol="0">
            <a:spAutoFit/>
          </a:bodyPr>
          <a:lstStyle/>
          <a:p>
            <a:pPr algn="ctr"/>
            <a:r>
              <a:rPr lang="sk-SK" sz="3200" b="1" dirty="0">
                <a:latin typeface="Arial Black" panose="020B0604020202020204" pitchFamily="34" charset="0"/>
                <a:cs typeface="Arial Black" panose="020B0604020202020204" pitchFamily="34" charset="0"/>
              </a:rPr>
              <a:t>Ú</a:t>
            </a:r>
            <a:r>
              <a:rPr lang="sk-SK" sz="3200" b="1" dirty="0">
                <a:effectLst/>
                <a:latin typeface="Arial Black" panose="020B0604020202020204" pitchFamily="34" charset="0"/>
                <a:cs typeface="Arial Black" panose="020B0604020202020204" pitchFamily="34" charset="0"/>
              </a:rPr>
              <a:t>STA PRAVDY A SPRAVODLIVOSTI </a:t>
            </a:r>
            <a:endParaRPr lang="sk-SK" sz="3200" b="1" dirty="0">
              <a:latin typeface="Arial Black" panose="020B0604020202020204" pitchFamily="34" charset="0"/>
              <a:cs typeface="Arial Black" panose="020B0604020202020204" pitchFamily="34" charset="0"/>
            </a:endParaRPr>
          </a:p>
        </p:txBody>
      </p:sp>
      <p:sp>
        <p:nvSpPr>
          <p:cNvPr id="6" name="BlokTextu 5">
            <a:extLst>
              <a:ext uri="{FF2B5EF4-FFF2-40B4-BE49-F238E27FC236}">
                <a16:creationId xmlns:a16="http://schemas.microsoft.com/office/drawing/2014/main" id="{560EF5B8-75C0-49E0-4A41-A5FF4928D4DB}"/>
              </a:ext>
            </a:extLst>
          </p:cNvPr>
          <p:cNvSpPr txBox="1"/>
          <p:nvPr/>
        </p:nvSpPr>
        <p:spPr>
          <a:xfrm>
            <a:off x="522514" y="841087"/>
            <a:ext cx="11055238" cy="584775"/>
          </a:xfrm>
          <a:prstGeom prst="rect">
            <a:avLst/>
          </a:prstGeom>
          <a:noFill/>
        </p:spPr>
        <p:txBody>
          <a:bodyPr wrap="square" rtlCol="0">
            <a:spAutoFit/>
          </a:bodyPr>
          <a:lstStyle/>
          <a:p>
            <a:r>
              <a:rPr lang="sk-SK" sz="3200" b="1" dirty="0">
                <a:effectLst/>
                <a:latin typeface="Arial" panose="020B0604020202020204" pitchFamily="34" charset="0"/>
                <a:cs typeface="Arial" panose="020B0604020202020204" pitchFamily="34" charset="0"/>
              </a:rPr>
              <a:t>Spravodlivosť v biblií</a:t>
            </a:r>
            <a:endParaRPr lang="sk-SK" sz="3200" i="1" dirty="0">
              <a:effectLst/>
              <a:latin typeface="Arial" panose="020B0604020202020204" pitchFamily="34" charset="0"/>
              <a:cs typeface="Arial" panose="020B0604020202020204" pitchFamily="34" charset="0"/>
            </a:endParaRPr>
          </a:p>
        </p:txBody>
      </p:sp>
      <p:sp>
        <p:nvSpPr>
          <p:cNvPr id="2" name="BlokTextu 1">
            <a:extLst>
              <a:ext uri="{FF2B5EF4-FFF2-40B4-BE49-F238E27FC236}">
                <a16:creationId xmlns:a16="http://schemas.microsoft.com/office/drawing/2014/main" id="{F2D0D73A-9F2A-77FB-C018-EC064ED82886}"/>
              </a:ext>
            </a:extLst>
          </p:cNvPr>
          <p:cNvSpPr txBox="1"/>
          <p:nvPr/>
        </p:nvSpPr>
        <p:spPr>
          <a:xfrm>
            <a:off x="526861" y="1385382"/>
            <a:ext cx="11055238" cy="1508105"/>
          </a:xfrm>
          <a:prstGeom prst="rect">
            <a:avLst/>
          </a:prstGeom>
          <a:noFill/>
        </p:spPr>
        <p:txBody>
          <a:bodyPr wrap="square" rtlCol="0">
            <a:spAutoFit/>
          </a:bodyPr>
          <a:lstStyle/>
          <a:p>
            <a:r>
              <a:rPr lang="sk-SK" sz="2400" b="1" dirty="0">
                <a:effectLst/>
                <a:latin typeface="Arial" panose="020B0604020202020204" pitchFamily="34" charset="0"/>
                <a:cs typeface="Arial" panose="020B0604020202020204" pitchFamily="34" charset="0"/>
              </a:rPr>
              <a:t>Celkom: 270 (5x viac ako pravda)</a:t>
            </a:r>
          </a:p>
          <a:p>
            <a:endParaRPr lang="sk-SK" sz="1000" b="1" dirty="0">
              <a:effectLst/>
              <a:latin typeface="Arial" panose="020B0604020202020204" pitchFamily="34" charset="0"/>
              <a:cs typeface="Arial" panose="020B0604020202020204" pitchFamily="34" charset="0"/>
            </a:endParaRPr>
          </a:p>
          <a:p>
            <a:r>
              <a:rPr lang="sk-SK" sz="2400" b="1" dirty="0">
                <a:latin typeface="Arial" panose="020B0604020202020204" pitchFamily="34" charset="0"/>
                <a:cs typeface="Arial" panose="020B0604020202020204" pitchFamily="34" charset="0"/>
              </a:rPr>
              <a:t>Najviac SZ: Žalmy (60)</a:t>
            </a:r>
          </a:p>
          <a:p>
            <a:endParaRPr lang="sk-SK" sz="1000" b="1" dirty="0">
              <a:effectLst/>
              <a:latin typeface="Arial" panose="020B0604020202020204" pitchFamily="34" charset="0"/>
              <a:cs typeface="Arial" panose="020B0604020202020204" pitchFamily="34" charset="0"/>
            </a:endParaRPr>
          </a:p>
          <a:p>
            <a:r>
              <a:rPr lang="sk-SK" sz="2400" b="1" dirty="0">
                <a:effectLst/>
                <a:latin typeface="Arial" panose="020B0604020202020204" pitchFamily="34" charset="0"/>
                <a:cs typeface="Arial" panose="020B0604020202020204" pitchFamily="34" charset="0"/>
              </a:rPr>
              <a:t>Najviac NZ: List Rimanom (30)</a:t>
            </a:r>
            <a:endParaRPr lang="sk-SK" sz="2400" dirty="0">
              <a:effectLst/>
              <a:latin typeface="Arial" panose="020B0604020202020204" pitchFamily="34" charset="0"/>
              <a:cs typeface="Arial" panose="020B0604020202020204" pitchFamily="34" charset="0"/>
            </a:endParaRPr>
          </a:p>
        </p:txBody>
      </p:sp>
      <p:sp>
        <p:nvSpPr>
          <p:cNvPr id="10" name="BlokTextu 9">
            <a:extLst>
              <a:ext uri="{FF2B5EF4-FFF2-40B4-BE49-F238E27FC236}">
                <a16:creationId xmlns:a16="http://schemas.microsoft.com/office/drawing/2014/main" id="{AD869ECF-F24F-C28E-EBFA-8EC207848F64}"/>
              </a:ext>
            </a:extLst>
          </p:cNvPr>
          <p:cNvSpPr txBox="1"/>
          <p:nvPr/>
        </p:nvSpPr>
        <p:spPr>
          <a:xfrm>
            <a:off x="522514" y="3057049"/>
            <a:ext cx="10362899" cy="830997"/>
          </a:xfrm>
          <a:prstGeom prst="rect">
            <a:avLst/>
          </a:prstGeom>
          <a:noFill/>
        </p:spPr>
        <p:txBody>
          <a:bodyPr wrap="square" rtlCol="0">
            <a:spAutoFit/>
          </a:bodyPr>
          <a:lstStyle/>
          <a:p>
            <a:r>
              <a:rPr lang="sk-SK" sz="2400" dirty="0"/>
              <a:t>Ž 119,142</a:t>
            </a:r>
          </a:p>
          <a:p>
            <a:r>
              <a:rPr lang="sk-SK" sz="2400" dirty="0"/>
              <a:t>Tvoja </a:t>
            </a:r>
            <a:r>
              <a:rPr lang="sk-SK" sz="2400" dirty="0">
                <a:highlight>
                  <a:srgbClr val="000000"/>
                </a:highlight>
              </a:rPr>
              <a:t>spravodlivosť</a:t>
            </a:r>
            <a:r>
              <a:rPr lang="sk-SK" sz="2400" dirty="0"/>
              <a:t> je </a:t>
            </a:r>
            <a:r>
              <a:rPr lang="sk-SK" sz="2400" dirty="0">
                <a:highlight>
                  <a:srgbClr val="000000"/>
                </a:highlight>
              </a:rPr>
              <a:t>spravodlivosť</a:t>
            </a:r>
            <a:r>
              <a:rPr lang="sk-SK" sz="2400" dirty="0"/>
              <a:t> večná; zákon Tvoj je pravda.</a:t>
            </a:r>
          </a:p>
        </p:txBody>
      </p:sp>
      <p:sp>
        <p:nvSpPr>
          <p:cNvPr id="11" name="BlokTextu 10">
            <a:extLst>
              <a:ext uri="{FF2B5EF4-FFF2-40B4-BE49-F238E27FC236}">
                <a16:creationId xmlns:a16="http://schemas.microsoft.com/office/drawing/2014/main" id="{77662136-C98B-400D-D1A1-C1BB2E44BF1D}"/>
              </a:ext>
            </a:extLst>
          </p:cNvPr>
          <p:cNvSpPr txBox="1"/>
          <p:nvPr/>
        </p:nvSpPr>
        <p:spPr>
          <a:xfrm>
            <a:off x="518158" y="3993226"/>
            <a:ext cx="11473545" cy="830997"/>
          </a:xfrm>
          <a:prstGeom prst="rect">
            <a:avLst/>
          </a:prstGeom>
          <a:noFill/>
        </p:spPr>
        <p:txBody>
          <a:bodyPr wrap="square" rtlCol="0">
            <a:spAutoFit/>
          </a:bodyPr>
          <a:lstStyle/>
          <a:p>
            <a:r>
              <a:rPr lang="sk-SK" sz="2400" dirty="0" err="1"/>
              <a:t>Mt</a:t>
            </a:r>
            <a:r>
              <a:rPr lang="sk-SK" sz="2400" dirty="0"/>
              <a:t> 5,10</a:t>
            </a:r>
          </a:p>
          <a:p>
            <a:r>
              <a:rPr lang="sk-SK" sz="2400" dirty="0"/>
              <a:t>Blahoslavení prenasledovaní pre </a:t>
            </a:r>
            <a:r>
              <a:rPr lang="sk-SK" sz="2400" dirty="0">
                <a:highlight>
                  <a:srgbClr val="000000"/>
                </a:highlight>
              </a:rPr>
              <a:t>spravodlivosť</a:t>
            </a:r>
            <a:r>
              <a:rPr lang="sk-SK" sz="2400" dirty="0"/>
              <a:t>, lebo ich je kráľovstvo nebeské.</a:t>
            </a:r>
          </a:p>
        </p:txBody>
      </p:sp>
      <p:sp>
        <p:nvSpPr>
          <p:cNvPr id="12" name="BlokTextu 11">
            <a:extLst>
              <a:ext uri="{FF2B5EF4-FFF2-40B4-BE49-F238E27FC236}">
                <a16:creationId xmlns:a16="http://schemas.microsoft.com/office/drawing/2014/main" id="{65722D06-9DC9-F8A7-8AB1-5A4A3806D640}"/>
              </a:ext>
            </a:extLst>
          </p:cNvPr>
          <p:cNvSpPr txBox="1"/>
          <p:nvPr/>
        </p:nvSpPr>
        <p:spPr>
          <a:xfrm>
            <a:off x="522505" y="4938103"/>
            <a:ext cx="10362899" cy="830997"/>
          </a:xfrm>
          <a:prstGeom prst="rect">
            <a:avLst/>
          </a:prstGeom>
          <a:noFill/>
        </p:spPr>
        <p:txBody>
          <a:bodyPr wrap="square" rtlCol="0">
            <a:spAutoFit/>
          </a:bodyPr>
          <a:lstStyle/>
          <a:p>
            <a:r>
              <a:rPr lang="sk-SK" sz="2400" dirty="0"/>
              <a:t>R 4,3</a:t>
            </a:r>
          </a:p>
          <a:p>
            <a:r>
              <a:rPr lang="sk-SK" sz="2400" dirty="0"/>
              <a:t>Veď čo hovorí Písmo? Abrahám uveril a počítalo sa mu to za </a:t>
            </a:r>
            <a:r>
              <a:rPr lang="sk-SK" sz="2400" dirty="0">
                <a:highlight>
                  <a:srgbClr val="000000"/>
                </a:highlight>
              </a:rPr>
              <a:t>spravodlivosť</a:t>
            </a:r>
            <a:r>
              <a:rPr lang="sk-SK" sz="2400" dirty="0"/>
              <a:t>.</a:t>
            </a:r>
          </a:p>
        </p:txBody>
      </p:sp>
    </p:spTree>
    <p:extLst>
      <p:ext uri="{BB962C8B-B14F-4D97-AF65-F5344CB8AC3E}">
        <p14:creationId xmlns:p14="http://schemas.microsoft.com/office/powerpoint/2010/main" val="567111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a:extLst>
            <a:ext uri="{FF2B5EF4-FFF2-40B4-BE49-F238E27FC236}">
              <a16:creationId xmlns:a16="http://schemas.microsoft.com/office/drawing/2014/main" id="{5FE589F3-F827-7FD9-72D0-1EABD5BBBDD4}"/>
            </a:ext>
          </a:extLst>
        </p:cNvPr>
        <p:cNvGrpSpPr/>
        <p:nvPr/>
      </p:nvGrpSpPr>
      <p:grpSpPr>
        <a:xfrm>
          <a:off x="0" y="0"/>
          <a:ext cx="0" cy="0"/>
          <a:chOff x="0" y="0"/>
          <a:chExt cx="0" cy="0"/>
        </a:xfrm>
      </p:grpSpPr>
      <p:sp>
        <p:nvSpPr>
          <p:cNvPr id="4" name="Pravouholník 3">
            <a:extLst>
              <a:ext uri="{FF2B5EF4-FFF2-40B4-BE49-F238E27FC236}">
                <a16:creationId xmlns:a16="http://schemas.microsoft.com/office/drawing/2014/main" id="{CB179A7B-2D11-3FB3-D288-9F31BFA7CA3A}"/>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BlokTextu 2">
            <a:extLst>
              <a:ext uri="{FF2B5EF4-FFF2-40B4-BE49-F238E27FC236}">
                <a16:creationId xmlns:a16="http://schemas.microsoft.com/office/drawing/2014/main" id="{E18F3BC8-5B27-9981-32D6-D3FB459D52B0}"/>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7" name="BlokTextu 6">
            <a:extLst>
              <a:ext uri="{FF2B5EF4-FFF2-40B4-BE49-F238E27FC236}">
                <a16:creationId xmlns:a16="http://schemas.microsoft.com/office/drawing/2014/main" id="{57067FD0-9520-7B8E-9DFE-5AEFFDC431D9}"/>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8" name="BlokTextu 7">
            <a:extLst>
              <a:ext uri="{FF2B5EF4-FFF2-40B4-BE49-F238E27FC236}">
                <a16:creationId xmlns:a16="http://schemas.microsoft.com/office/drawing/2014/main" id="{FB3591C0-D714-1B1D-48F3-C876DAA5208D}"/>
              </a:ext>
            </a:extLst>
          </p:cNvPr>
          <p:cNvSpPr txBox="1"/>
          <p:nvPr/>
        </p:nvSpPr>
        <p:spPr>
          <a:xfrm>
            <a:off x="96794" y="67895"/>
            <a:ext cx="8044249" cy="584775"/>
          </a:xfrm>
          <a:prstGeom prst="rect">
            <a:avLst/>
          </a:prstGeom>
          <a:noFill/>
        </p:spPr>
        <p:txBody>
          <a:bodyPr wrap="square" rtlCol="0">
            <a:spAutoFit/>
          </a:bodyPr>
          <a:lstStyle/>
          <a:p>
            <a:pPr algn="ctr"/>
            <a:r>
              <a:rPr lang="sk-SK" sz="3200" b="1" dirty="0">
                <a:latin typeface="Arial Black" panose="020B0604020202020204" pitchFamily="34" charset="0"/>
                <a:cs typeface="Arial Black" panose="020B0604020202020204" pitchFamily="34" charset="0"/>
              </a:rPr>
              <a:t>Ú</a:t>
            </a:r>
            <a:r>
              <a:rPr lang="sk-SK" sz="3200" b="1" dirty="0">
                <a:effectLst/>
                <a:latin typeface="Arial Black" panose="020B0604020202020204" pitchFamily="34" charset="0"/>
                <a:cs typeface="Arial Black" panose="020B0604020202020204" pitchFamily="34" charset="0"/>
              </a:rPr>
              <a:t>STA PRAVDY A SPRAVODLIVOSTI </a:t>
            </a:r>
            <a:endParaRPr lang="sk-SK" sz="3200" b="1" dirty="0">
              <a:latin typeface="Arial Black" panose="020B0604020202020204" pitchFamily="34" charset="0"/>
              <a:cs typeface="Arial Black" panose="020B0604020202020204" pitchFamily="34" charset="0"/>
            </a:endParaRPr>
          </a:p>
        </p:txBody>
      </p:sp>
      <p:sp>
        <p:nvSpPr>
          <p:cNvPr id="6" name="BlokTextu 5">
            <a:extLst>
              <a:ext uri="{FF2B5EF4-FFF2-40B4-BE49-F238E27FC236}">
                <a16:creationId xmlns:a16="http://schemas.microsoft.com/office/drawing/2014/main" id="{BB5E855B-13C1-7CD1-609E-6C4F7E59CDBD}"/>
              </a:ext>
            </a:extLst>
          </p:cNvPr>
          <p:cNvSpPr txBox="1"/>
          <p:nvPr/>
        </p:nvSpPr>
        <p:spPr>
          <a:xfrm>
            <a:off x="435429" y="1170292"/>
            <a:ext cx="11055238" cy="584775"/>
          </a:xfrm>
          <a:prstGeom prst="rect">
            <a:avLst/>
          </a:prstGeom>
          <a:noFill/>
        </p:spPr>
        <p:txBody>
          <a:bodyPr wrap="square" rtlCol="0">
            <a:spAutoFit/>
          </a:bodyPr>
          <a:lstStyle/>
          <a:p>
            <a:r>
              <a:rPr lang="sk-SK" sz="3200" b="1" dirty="0">
                <a:effectLst/>
                <a:latin typeface="Arial" panose="020B0604020202020204" pitchFamily="34" charset="0"/>
                <a:cs typeface="Arial" panose="020B0604020202020204" pitchFamily="34" charset="0"/>
              </a:rPr>
              <a:t>Čo robiť aby sme mali ústa pravdy a spravodlivosti?</a:t>
            </a:r>
            <a:endParaRPr lang="sk-SK" sz="3200" i="1" dirty="0">
              <a:effectLst/>
              <a:latin typeface="Arial" panose="020B0604020202020204" pitchFamily="34" charset="0"/>
              <a:cs typeface="Arial" panose="020B0604020202020204" pitchFamily="34" charset="0"/>
            </a:endParaRPr>
          </a:p>
        </p:txBody>
      </p:sp>
      <p:sp>
        <p:nvSpPr>
          <p:cNvPr id="9" name="BlokTextu 8">
            <a:extLst>
              <a:ext uri="{FF2B5EF4-FFF2-40B4-BE49-F238E27FC236}">
                <a16:creationId xmlns:a16="http://schemas.microsoft.com/office/drawing/2014/main" id="{FF2F2A92-53CE-3338-6D68-D3EBB20038D3}"/>
              </a:ext>
            </a:extLst>
          </p:cNvPr>
          <p:cNvSpPr txBox="1"/>
          <p:nvPr/>
        </p:nvSpPr>
        <p:spPr>
          <a:xfrm>
            <a:off x="435429" y="2207865"/>
            <a:ext cx="10938063" cy="3785652"/>
          </a:xfrm>
          <a:prstGeom prst="rect">
            <a:avLst/>
          </a:prstGeom>
          <a:noFill/>
        </p:spPr>
        <p:txBody>
          <a:bodyPr wrap="square" rtlCol="0">
            <a:spAutoFit/>
          </a:bodyPr>
          <a:lstStyle/>
          <a:p>
            <a:r>
              <a:rPr lang="sk-SK" sz="2400" b="1" dirty="0">
                <a:latin typeface="Arial" panose="020B0604020202020204" pitchFamily="34" charset="0"/>
                <a:cs typeface="Arial" panose="020B0604020202020204" pitchFamily="34" charset="0"/>
              </a:rPr>
              <a:t>J8,25-32</a:t>
            </a:r>
          </a:p>
          <a:p>
            <a:r>
              <a:rPr lang="sk-SK" sz="2400" i="1" dirty="0">
                <a:latin typeface="Arial" panose="020B0604020202020204" pitchFamily="34" charset="0"/>
                <a:cs typeface="Arial" panose="020B0604020202020204" pitchFamily="34" charset="0"/>
              </a:rPr>
              <a:t>Povedali Mu teda: Kto si Ty? Ježiš im odpovedal: Som to, čo vám od počiatku aj hovorím! Mnoho mám o vás hovoriť a súdiť vás, ale Ten, ktorý ma poslal, je pravdivý, a ja, čo som počul od Neho, to hovorím svetu. Ale nerozumeli, že im hovoril o Otcovi. Ježiš teda povedal: Keď povýšite Syna človeka, až potom poznáte, že ja som, a nič nečiním sám od seba, ale hovorím, ako ma Otec naučil. A Ten, ktorý ma poslal, je so mnou, nenechal ma samého, pretože ja vždy to činím, čo je milé Jemu. Keď takto hovoril, mnohí uverili v Neho.  I riekol Ježiš Židom, ktorí uverili: Ak vy zostanete v mojom slove, ste naozaj moji učeníci. A poznáte </a:t>
            </a:r>
            <a:r>
              <a:rPr lang="sk-SK" sz="2400" i="1" dirty="0">
                <a:highlight>
                  <a:srgbClr val="000000"/>
                </a:highlight>
                <a:latin typeface="Arial" panose="020B0604020202020204" pitchFamily="34" charset="0"/>
                <a:cs typeface="Arial" panose="020B0604020202020204" pitchFamily="34" charset="0"/>
              </a:rPr>
              <a:t>pravdu</a:t>
            </a:r>
            <a:r>
              <a:rPr lang="sk-SK" sz="2400" i="1" dirty="0">
                <a:latin typeface="Arial" panose="020B0604020202020204" pitchFamily="34" charset="0"/>
                <a:cs typeface="Arial" panose="020B0604020202020204" pitchFamily="34" charset="0"/>
              </a:rPr>
              <a:t> a </a:t>
            </a:r>
            <a:r>
              <a:rPr lang="sk-SK" sz="2400" i="1" dirty="0">
                <a:highlight>
                  <a:srgbClr val="000000"/>
                </a:highlight>
                <a:latin typeface="Arial" panose="020B0604020202020204" pitchFamily="34" charset="0"/>
                <a:cs typeface="Arial" panose="020B0604020202020204" pitchFamily="34" charset="0"/>
              </a:rPr>
              <a:t>pravda</a:t>
            </a:r>
            <a:r>
              <a:rPr lang="sk-SK" sz="2400" i="1" dirty="0">
                <a:latin typeface="Arial" panose="020B0604020202020204" pitchFamily="34" charset="0"/>
                <a:cs typeface="Arial" panose="020B0604020202020204" pitchFamily="34" charset="0"/>
              </a:rPr>
              <a:t> vás vyslobodí.</a:t>
            </a:r>
          </a:p>
        </p:txBody>
      </p:sp>
    </p:spTree>
    <p:extLst>
      <p:ext uri="{BB962C8B-B14F-4D97-AF65-F5344CB8AC3E}">
        <p14:creationId xmlns:p14="http://schemas.microsoft.com/office/powerpoint/2010/main" val="3571117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extLst>
              <a:ext uri="{BEBA8EAE-BF5A-486C-A8C5-ECC9F3942E4B}">
                <a14:imgProps xmlns:a14="http://schemas.microsoft.com/office/drawing/2010/main">
                  <a14:imgLayer r:embed="rId4">
                    <a14:imgEffect>
                      <a14:saturation sat="0"/>
                    </a14:imgEffect>
                  </a14:imgLayer>
                </a14:imgProps>
              </a:ext>
            </a:extLst>
          </a:blip>
          <a:stretch/>
        </a:blipFill>
        <a:effectLst/>
      </p:bgPr>
    </p:bg>
    <p:spTree>
      <p:nvGrpSpPr>
        <p:cNvPr id="1" name="">
          <a:extLst>
            <a:ext uri="{FF2B5EF4-FFF2-40B4-BE49-F238E27FC236}">
              <a16:creationId xmlns:a16="http://schemas.microsoft.com/office/drawing/2014/main" id="{9B12BDF1-1E54-49C2-EF09-4BB4AA0E494A}"/>
            </a:ext>
          </a:extLst>
        </p:cNvPr>
        <p:cNvGrpSpPr/>
        <p:nvPr/>
      </p:nvGrpSpPr>
      <p:grpSpPr>
        <a:xfrm>
          <a:off x="0" y="0"/>
          <a:ext cx="0" cy="0"/>
          <a:chOff x="0" y="0"/>
          <a:chExt cx="0" cy="0"/>
        </a:xfrm>
      </p:grpSpPr>
      <p:sp>
        <p:nvSpPr>
          <p:cNvPr id="4" name="Pravouholník 3">
            <a:extLst>
              <a:ext uri="{FF2B5EF4-FFF2-40B4-BE49-F238E27FC236}">
                <a16:creationId xmlns:a16="http://schemas.microsoft.com/office/drawing/2014/main" id="{0AFA6D57-C589-E0D6-462F-858D1DA84772}"/>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BlokTextu 2">
            <a:extLst>
              <a:ext uri="{FF2B5EF4-FFF2-40B4-BE49-F238E27FC236}">
                <a16:creationId xmlns:a16="http://schemas.microsoft.com/office/drawing/2014/main" id="{C9E81D1B-1400-2959-8029-C90B9A86DC74}"/>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7" name="BlokTextu 6">
            <a:extLst>
              <a:ext uri="{FF2B5EF4-FFF2-40B4-BE49-F238E27FC236}">
                <a16:creationId xmlns:a16="http://schemas.microsoft.com/office/drawing/2014/main" id="{74172B4B-1244-8BC1-0393-3C6DC3410700}"/>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8" name="BlokTextu 7">
            <a:extLst>
              <a:ext uri="{FF2B5EF4-FFF2-40B4-BE49-F238E27FC236}">
                <a16:creationId xmlns:a16="http://schemas.microsoft.com/office/drawing/2014/main" id="{64B40F18-8CD8-143A-935D-39CDC0190DDF}"/>
              </a:ext>
            </a:extLst>
          </p:cNvPr>
          <p:cNvSpPr txBox="1"/>
          <p:nvPr/>
        </p:nvSpPr>
        <p:spPr>
          <a:xfrm>
            <a:off x="96794" y="67895"/>
            <a:ext cx="8044249" cy="584775"/>
          </a:xfrm>
          <a:prstGeom prst="rect">
            <a:avLst/>
          </a:prstGeom>
          <a:noFill/>
        </p:spPr>
        <p:txBody>
          <a:bodyPr wrap="square" rtlCol="0">
            <a:spAutoFit/>
          </a:bodyPr>
          <a:lstStyle/>
          <a:p>
            <a:pPr algn="ctr"/>
            <a:r>
              <a:rPr lang="sk-SK" sz="3200" b="1" dirty="0">
                <a:latin typeface="Arial Black" panose="020B0604020202020204" pitchFamily="34" charset="0"/>
                <a:cs typeface="Arial Black" panose="020B0604020202020204" pitchFamily="34" charset="0"/>
              </a:rPr>
              <a:t>Ú</a:t>
            </a:r>
            <a:r>
              <a:rPr lang="sk-SK" sz="3200" b="1" dirty="0">
                <a:effectLst/>
                <a:latin typeface="Arial Black" panose="020B0604020202020204" pitchFamily="34" charset="0"/>
                <a:cs typeface="Arial Black" panose="020B0604020202020204" pitchFamily="34" charset="0"/>
              </a:rPr>
              <a:t>STA PRAVDY A SPRAVODLIVOSTI </a:t>
            </a:r>
            <a:endParaRPr lang="sk-SK" sz="3200" b="1" dirty="0">
              <a:latin typeface="Arial Black" panose="020B0604020202020204" pitchFamily="34" charset="0"/>
              <a:cs typeface="Arial Black" panose="020B0604020202020204" pitchFamily="34" charset="0"/>
            </a:endParaRPr>
          </a:p>
        </p:txBody>
      </p:sp>
      <p:sp>
        <p:nvSpPr>
          <p:cNvPr id="6" name="BlokTextu 5">
            <a:extLst>
              <a:ext uri="{FF2B5EF4-FFF2-40B4-BE49-F238E27FC236}">
                <a16:creationId xmlns:a16="http://schemas.microsoft.com/office/drawing/2014/main" id="{F201E929-98A1-3256-09C9-6349714B873C}"/>
              </a:ext>
            </a:extLst>
          </p:cNvPr>
          <p:cNvSpPr txBox="1"/>
          <p:nvPr/>
        </p:nvSpPr>
        <p:spPr>
          <a:xfrm>
            <a:off x="435429" y="1170292"/>
            <a:ext cx="11055238" cy="584775"/>
          </a:xfrm>
          <a:prstGeom prst="rect">
            <a:avLst/>
          </a:prstGeom>
          <a:noFill/>
        </p:spPr>
        <p:txBody>
          <a:bodyPr wrap="square" rtlCol="0">
            <a:spAutoFit/>
          </a:bodyPr>
          <a:lstStyle/>
          <a:p>
            <a:r>
              <a:rPr lang="sk-SK" sz="3200" b="1" dirty="0">
                <a:effectLst/>
                <a:latin typeface="Arial" panose="020B0604020202020204" pitchFamily="34" charset="0"/>
                <a:cs typeface="Arial" panose="020B0604020202020204" pitchFamily="34" charset="0"/>
              </a:rPr>
              <a:t>Čo robiť aby sme mali ústa pravdy a spravodlivosti?</a:t>
            </a:r>
            <a:endParaRPr lang="sk-SK" sz="3200" i="1" dirty="0">
              <a:effectLst/>
              <a:latin typeface="Arial" panose="020B0604020202020204" pitchFamily="34" charset="0"/>
              <a:cs typeface="Arial" panose="020B0604020202020204" pitchFamily="34" charset="0"/>
            </a:endParaRPr>
          </a:p>
        </p:txBody>
      </p:sp>
      <p:sp>
        <p:nvSpPr>
          <p:cNvPr id="9" name="BlokTextu 8">
            <a:extLst>
              <a:ext uri="{FF2B5EF4-FFF2-40B4-BE49-F238E27FC236}">
                <a16:creationId xmlns:a16="http://schemas.microsoft.com/office/drawing/2014/main" id="{235138F0-2C0F-FAED-5FDB-352C39C15029}"/>
              </a:ext>
            </a:extLst>
          </p:cNvPr>
          <p:cNvSpPr txBox="1"/>
          <p:nvPr/>
        </p:nvSpPr>
        <p:spPr>
          <a:xfrm>
            <a:off x="435429" y="2207865"/>
            <a:ext cx="10938063" cy="1569660"/>
          </a:xfrm>
          <a:prstGeom prst="rect">
            <a:avLst/>
          </a:prstGeom>
          <a:noFill/>
        </p:spPr>
        <p:txBody>
          <a:bodyPr wrap="square" rtlCol="0">
            <a:spAutoFit/>
          </a:bodyPr>
          <a:lstStyle/>
          <a:p>
            <a:r>
              <a:rPr lang="sk-SK" sz="2400" b="1" dirty="0">
                <a:latin typeface="Arial" panose="020B0604020202020204" pitchFamily="34" charset="0"/>
                <a:cs typeface="Arial" panose="020B0604020202020204" pitchFamily="34" charset="0"/>
              </a:rPr>
              <a:t>JOZ1,8</a:t>
            </a:r>
          </a:p>
          <a:p>
            <a:r>
              <a:rPr lang="sk-SK" sz="2400" i="1" dirty="0">
                <a:latin typeface="Arial" panose="020B0604020202020204" pitchFamily="34" charset="0"/>
                <a:cs typeface="Arial" panose="020B0604020202020204" pitchFamily="34" charset="0"/>
              </a:rPr>
              <a:t>Nech sa táto kniha zákona nevzdiali od tvojich úst, ale rozjímaj o nej vo dne i v noci, aby si sa snažil robiť všetko, čo je v nej napísané; lebo vtedy sa vydarí tvoja cesta a budeš mať úspech.</a:t>
            </a:r>
          </a:p>
        </p:txBody>
      </p:sp>
    </p:spTree>
    <p:extLst>
      <p:ext uri="{BB962C8B-B14F-4D97-AF65-F5344CB8AC3E}">
        <p14:creationId xmlns:p14="http://schemas.microsoft.com/office/powerpoint/2010/main" val="4098858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a:extLst>
            <a:ext uri="{FF2B5EF4-FFF2-40B4-BE49-F238E27FC236}">
              <a16:creationId xmlns:a16="http://schemas.microsoft.com/office/drawing/2014/main" id="{B15FA9F6-37D2-440E-D3D8-98CFCBD0B30F}"/>
            </a:ext>
          </a:extLst>
        </p:cNvPr>
        <p:cNvGrpSpPr/>
        <p:nvPr/>
      </p:nvGrpSpPr>
      <p:grpSpPr>
        <a:xfrm>
          <a:off x="0" y="0"/>
          <a:ext cx="0" cy="0"/>
          <a:chOff x="0" y="0"/>
          <a:chExt cx="0" cy="0"/>
        </a:xfrm>
      </p:grpSpPr>
      <p:sp>
        <p:nvSpPr>
          <p:cNvPr id="4" name="Pravouholník 3">
            <a:extLst>
              <a:ext uri="{FF2B5EF4-FFF2-40B4-BE49-F238E27FC236}">
                <a16:creationId xmlns:a16="http://schemas.microsoft.com/office/drawing/2014/main" id="{0897CB5C-5CE5-F2C3-7847-0C15FBABA141}"/>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BlokTextu 2">
            <a:extLst>
              <a:ext uri="{FF2B5EF4-FFF2-40B4-BE49-F238E27FC236}">
                <a16:creationId xmlns:a16="http://schemas.microsoft.com/office/drawing/2014/main" id="{9FBE38E2-6B74-86E7-EBFA-E8CD88F35C1B}"/>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7" name="BlokTextu 6">
            <a:extLst>
              <a:ext uri="{FF2B5EF4-FFF2-40B4-BE49-F238E27FC236}">
                <a16:creationId xmlns:a16="http://schemas.microsoft.com/office/drawing/2014/main" id="{2972B32D-F319-8BB7-37AE-BA16877550AF}"/>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8" name="BlokTextu 7">
            <a:extLst>
              <a:ext uri="{FF2B5EF4-FFF2-40B4-BE49-F238E27FC236}">
                <a16:creationId xmlns:a16="http://schemas.microsoft.com/office/drawing/2014/main" id="{8ECFEA85-C31C-64FB-FC8A-3AC3BA362785}"/>
              </a:ext>
            </a:extLst>
          </p:cNvPr>
          <p:cNvSpPr txBox="1"/>
          <p:nvPr/>
        </p:nvSpPr>
        <p:spPr>
          <a:xfrm>
            <a:off x="96794" y="67895"/>
            <a:ext cx="8044249" cy="584775"/>
          </a:xfrm>
          <a:prstGeom prst="rect">
            <a:avLst/>
          </a:prstGeom>
          <a:noFill/>
        </p:spPr>
        <p:txBody>
          <a:bodyPr wrap="square" rtlCol="0">
            <a:spAutoFit/>
          </a:bodyPr>
          <a:lstStyle/>
          <a:p>
            <a:pPr algn="ctr"/>
            <a:r>
              <a:rPr lang="sk-SK" sz="3200" b="1" dirty="0">
                <a:latin typeface="Arial Black" panose="020B0604020202020204" pitchFamily="34" charset="0"/>
                <a:cs typeface="Arial Black" panose="020B0604020202020204" pitchFamily="34" charset="0"/>
              </a:rPr>
              <a:t>Ú</a:t>
            </a:r>
            <a:r>
              <a:rPr lang="sk-SK" sz="3200" b="1" dirty="0">
                <a:effectLst/>
                <a:latin typeface="Arial Black" panose="020B0604020202020204" pitchFamily="34" charset="0"/>
                <a:cs typeface="Arial Black" panose="020B0604020202020204" pitchFamily="34" charset="0"/>
              </a:rPr>
              <a:t>STA PRAVDY A SPRAVODLIVOSTI </a:t>
            </a:r>
            <a:endParaRPr lang="sk-SK" sz="3200" b="1" dirty="0">
              <a:latin typeface="Arial Black" panose="020B0604020202020204" pitchFamily="34" charset="0"/>
              <a:cs typeface="Arial Black" panose="020B0604020202020204" pitchFamily="34" charset="0"/>
            </a:endParaRPr>
          </a:p>
        </p:txBody>
      </p:sp>
      <p:sp>
        <p:nvSpPr>
          <p:cNvPr id="9" name="BlokTextu 8">
            <a:extLst>
              <a:ext uri="{FF2B5EF4-FFF2-40B4-BE49-F238E27FC236}">
                <a16:creationId xmlns:a16="http://schemas.microsoft.com/office/drawing/2014/main" id="{E8D5E9FD-284D-A9CA-6100-7CD5F4F9DEAB}"/>
              </a:ext>
            </a:extLst>
          </p:cNvPr>
          <p:cNvSpPr txBox="1"/>
          <p:nvPr/>
        </p:nvSpPr>
        <p:spPr>
          <a:xfrm>
            <a:off x="792593" y="3201430"/>
            <a:ext cx="10074890" cy="2554545"/>
          </a:xfrm>
          <a:prstGeom prst="rect">
            <a:avLst/>
          </a:prstGeom>
          <a:noFill/>
        </p:spPr>
        <p:txBody>
          <a:bodyPr wrap="square" rtlCol="0">
            <a:spAutoFit/>
          </a:bodyPr>
          <a:lstStyle/>
          <a:p>
            <a:pPr algn="ctr"/>
            <a:r>
              <a:rPr lang="sk-SK" sz="8000" b="1" dirty="0">
                <a:latin typeface="Arial" panose="020B0604020202020204" pitchFamily="34" charset="0"/>
                <a:cs typeface="Arial" panose="020B0604020202020204" pitchFamily="34" charset="0"/>
              </a:rPr>
              <a:t>byť zasiahnutý slovom Božím</a:t>
            </a:r>
            <a:endParaRPr lang="sk-SK" sz="8000" b="1" i="1" dirty="0">
              <a:latin typeface="Arial" panose="020B0604020202020204" pitchFamily="34" charset="0"/>
              <a:cs typeface="Arial" panose="020B0604020202020204" pitchFamily="34" charset="0"/>
            </a:endParaRPr>
          </a:p>
        </p:txBody>
      </p:sp>
      <p:sp>
        <p:nvSpPr>
          <p:cNvPr id="2" name="BlokTextu 1">
            <a:extLst>
              <a:ext uri="{FF2B5EF4-FFF2-40B4-BE49-F238E27FC236}">
                <a16:creationId xmlns:a16="http://schemas.microsoft.com/office/drawing/2014/main" id="{18CCEBC7-D1B5-5D3F-8453-907F19AA320B}"/>
              </a:ext>
            </a:extLst>
          </p:cNvPr>
          <p:cNvSpPr txBox="1"/>
          <p:nvPr/>
        </p:nvSpPr>
        <p:spPr>
          <a:xfrm>
            <a:off x="435429" y="1170292"/>
            <a:ext cx="11055238" cy="584775"/>
          </a:xfrm>
          <a:prstGeom prst="rect">
            <a:avLst/>
          </a:prstGeom>
          <a:noFill/>
        </p:spPr>
        <p:txBody>
          <a:bodyPr wrap="square" rtlCol="0">
            <a:spAutoFit/>
          </a:bodyPr>
          <a:lstStyle/>
          <a:p>
            <a:r>
              <a:rPr lang="sk-SK" sz="3200" b="1" dirty="0">
                <a:effectLst/>
                <a:latin typeface="Arial" panose="020B0604020202020204" pitchFamily="34" charset="0"/>
                <a:cs typeface="Arial" panose="020B0604020202020204" pitchFamily="34" charset="0"/>
              </a:rPr>
              <a:t>Čo robiť aby sme mali ústa pravdy a spravodlivosti?</a:t>
            </a:r>
            <a:endParaRPr lang="sk-SK" sz="3200" i="1" dirty="0">
              <a:effectLst/>
              <a:latin typeface="Arial" panose="020B0604020202020204" pitchFamily="34" charset="0"/>
              <a:cs typeface="Arial" panose="020B0604020202020204" pitchFamily="34" charset="0"/>
            </a:endParaRPr>
          </a:p>
        </p:txBody>
      </p:sp>
      <p:sp>
        <p:nvSpPr>
          <p:cNvPr id="5" name="BlokTextu 4">
            <a:extLst>
              <a:ext uri="{FF2B5EF4-FFF2-40B4-BE49-F238E27FC236}">
                <a16:creationId xmlns:a16="http://schemas.microsoft.com/office/drawing/2014/main" id="{62A8343F-43E4-7A40-1A85-E823976C816C}"/>
              </a:ext>
            </a:extLst>
          </p:cNvPr>
          <p:cNvSpPr txBox="1"/>
          <p:nvPr/>
        </p:nvSpPr>
        <p:spPr>
          <a:xfrm>
            <a:off x="3003918" y="1885465"/>
            <a:ext cx="6360800" cy="1323439"/>
          </a:xfrm>
          <a:prstGeom prst="rect">
            <a:avLst/>
          </a:prstGeom>
          <a:noFill/>
        </p:spPr>
        <p:txBody>
          <a:bodyPr wrap="square" rtlCol="0">
            <a:spAutoFit/>
          </a:bodyPr>
          <a:lstStyle/>
          <a:p>
            <a:r>
              <a:rPr lang="sk-SK" sz="8000" b="1" dirty="0">
                <a:latin typeface="Arial" panose="020B0604020202020204" pitchFamily="34" charset="0"/>
                <a:cs typeface="Arial" panose="020B0604020202020204" pitchFamily="34" charset="0"/>
              </a:rPr>
              <a:t>dennodenne</a:t>
            </a:r>
            <a:endParaRPr lang="sk-SK" sz="8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8107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a:extLst>
            <a:ext uri="{FF2B5EF4-FFF2-40B4-BE49-F238E27FC236}">
              <a16:creationId xmlns:a16="http://schemas.microsoft.com/office/drawing/2014/main" id="{A01B4D45-F9AC-900E-FB3D-D2126085366E}"/>
            </a:ext>
          </a:extLst>
        </p:cNvPr>
        <p:cNvGrpSpPr/>
        <p:nvPr/>
      </p:nvGrpSpPr>
      <p:grpSpPr>
        <a:xfrm>
          <a:off x="0" y="0"/>
          <a:ext cx="0" cy="0"/>
          <a:chOff x="0" y="0"/>
          <a:chExt cx="0" cy="0"/>
        </a:xfrm>
      </p:grpSpPr>
      <p:sp>
        <p:nvSpPr>
          <p:cNvPr id="4" name="Pravouholník 3">
            <a:extLst>
              <a:ext uri="{FF2B5EF4-FFF2-40B4-BE49-F238E27FC236}">
                <a16:creationId xmlns:a16="http://schemas.microsoft.com/office/drawing/2014/main" id="{3200775D-1F38-00D2-0979-E771AFFBFF42}"/>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BlokTextu 2">
            <a:extLst>
              <a:ext uri="{FF2B5EF4-FFF2-40B4-BE49-F238E27FC236}">
                <a16:creationId xmlns:a16="http://schemas.microsoft.com/office/drawing/2014/main" id="{B3E7E21C-CC9B-9B21-E8BE-BDBE6AD2B758}"/>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7" name="BlokTextu 6">
            <a:extLst>
              <a:ext uri="{FF2B5EF4-FFF2-40B4-BE49-F238E27FC236}">
                <a16:creationId xmlns:a16="http://schemas.microsoft.com/office/drawing/2014/main" id="{547A8B2E-75D1-7F2B-FDB8-0E508A59CD8F}"/>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8" name="BlokTextu 7">
            <a:extLst>
              <a:ext uri="{FF2B5EF4-FFF2-40B4-BE49-F238E27FC236}">
                <a16:creationId xmlns:a16="http://schemas.microsoft.com/office/drawing/2014/main" id="{A36AF16A-02E3-8E58-DAFA-D0C7D850F443}"/>
              </a:ext>
            </a:extLst>
          </p:cNvPr>
          <p:cNvSpPr txBox="1"/>
          <p:nvPr/>
        </p:nvSpPr>
        <p:spPr>
          <a:xfrm>
            <a:off x="96794" y="67895"/>
            <a:ext cx="8044249" cy="584775"/>
          </a:xfrm>
          <a:prstGeom prst="rect">
            <a:avLst/>
          </a:prstGeom>
          <a:noFill/>
        </p:spPr>
        <p:txBody>
          <a:bodyPr wrap="square" rtlCol="0">
            <a:spAutoFit/>
          </a:bodyPr>
          <a:lstStyle/>
          <a:p>
            <a:pPr algn="ctr"/>
            <a:r>
              <a:rPr lang="sk-SK" sz="3200" b="1" dirty="0">
                <a:latin typeface="Arial Black" panose="020B0604020202020204" pitchFamily="34" charset="0"/>
                <a:cs typeface="Arial Black" panose="020B0604020202020204" pitchFamily="34" charset="0"/>
              </a:rPr>
              <a:t>Ú</a:t>
            </a:r>
            <a:r>
              <a:rPr lang="sk-SK" sz="3200" b="1" dirty="0">
                <a:effectLst/>
                <a:latin typeface="Arial Black" panose="020B0604020202020204" pitchFamily="34" charset="0"/>
                <a:cs typeface="Arial Black" panose="020B0604020202020204" pitchFamily="34" charset="0"/>
              </a:rPr>
              <a:t>STA PRAVDY A SPRAVODLIVOSTI </a:t>
            </a:r>
            <a:endParaRPr lang="sk-SK" sz="3200" b="1" dirty="0">
              <a:latin typeface="Arial Black" panose="020B0604020202020204" pitchFamily="34" charset="0"/>
              <a:cs typeface="Arial Black" panose="020B0604020202020204" pitchFamily="34" charset="0"/>
            </a:endParaRPr>
          </a:p>
        </p:txBody>
      </p:sp>
      <p:sp>
        <p:nvSpPr>
          <p:cNvPr id="9" name="BlokTextu 8">
            <a:extLst>
              <a:ext uri="{FF2B5EF4-FFF2-40B4-BE49-F238E27FC236}">
                <a16:creationId xmlns:a16="http://schemas.microsoft.com/office/drawing/2014/main" id="{CF845747-6E32-171F-A798-B5536F9A0C8C}"/>
              </a:ext>
            </a:extLst>
          </p:cNvPr>
          <p:cNvSpPr txBox="1"/>
          <p:nvPr/>
        </p:nvSpPr>
        <p:spPr>
          <a:xfrm>
            <a:off x="540344" y="608147"/>
            <a:ext cx="10074890" cy="584775"/>
          </a:xfrm>
          <a:prstGeom prst="rect">
            <a:avLst/>
          </a:prstGeom>
          <a:noFill/>
        </p:spPr>
        <p:txBody>
          <a:bodyPr wrap="square" rtlCol="0">
            <a:spAutoFit/>
          </a:bodyPr>
          <a:lstStyle/>
          <a:p>
            <a:pPr algn="ctr"/>
            <a:r>
              <a:rPr lang="sk-SK" sz="3200" b="1" dirty="0">
                <a:latin typeface="Arial" panose="020B0604020202020204" pitchFamily="34" charset="0"/>
                <a:cs typeface="Arial" panose="020B0604020202020204" pitchFamily="34" charset="0"/>
              </a:rPr>
              <a:t>byť zasiahnutý slovom Božím</a:t>
            </a:r>
            <a:endParaRPr lang="sk-SK" sz="3200" b="1" i="1" dirty="0">
              <a:latin typeface="Arial" panose="020B0604020202020204" pitchFamily="34" charset="0"/>
              <a:cs typeface="Arial" panose="020B0604020202020204" pitchFamily="34" charset="0"/>
            </a:endParaRPr>
          </a:p>
        </p:txBody>
      </p:sp>
      <p:sp>
        <p:nvSpPr>
          <p:cNvPr id="5" name="BlokTextu 4">
            <a:extLst>
              <a:ext uri="{FF2B5EF4-FFF2-40B4-BE49-F238E27FC236}">
                <a16:creationId xmlns:a16="http://schemas.microsoft.com/office/drawing/2014/main" id="{6DF1FEB2-503A-3D50-6342-C38ED246545B}"/>
              </a:ext>
            </a:extLst>
          </p:cNvPr>
          <p:cNvSpPr txBox="1"/>
          <p:nvPr/>
        </p:nvSpPr>
        <p:spPr>
          <a:xfrm>
            <a:off x="96794" y="608148"/>
            <a:ext cx="6360800" cy="584775"/>
          </a:xfrm>
          <a:prstGeom prst="rect">
            <a:avLst/>
          </a:prstGeom>
          <a:noFill/>
        </p:spPr>
        <p:txBody>
          <a:bodyPr wrap="square" rtlCol="0">
            <a:spAutoFit/>
          </a:bodyPr>
          <a:lstStyle/>
          <a:p>
            <a:r>
              <a:rPr lang="sk-SK" sz="3200" b="1" dirty="0">
                <a:latin typeface="Arial" panose="020B0604020202020204" pitchFamily="34" charset="0"/>
                <a:cs typeface="Arial" panose="020B0604020202020204" pitchFamily="34" charset="0"/>
              </a:rPr>
              <a:t>dennodenne</a:t>
            </a:r>
            <a:endParaRPr lang="sk-SK" sz="8000" b="1" i="1" dirty="0">
              <a:latin typeface="Arial" panose="020B0604020202020204" pitchFamily="34" charset="0"/>
              <a:cs typeface="Arial" panose="020B0604020202020204" pitchFamily="34" charset="0"/>
            </a:endParaRPr>
          </a:p>
        </p:txBody>
      </p:sp>
      <p:pic>
        <p:nvPicPr>
          <p:cNvPr id="10" name="Obrázok 9" descr="Obrázok, na ktorom je text, snímka obrazovky, webová lokalita, online reklama&#10;&#10;Automaticky generovaný popis">
            <a:extLst>
              <a:ext uri="{FF2B5EF4-FFF2-40B4-BE49-F238E27FC236}">
                <a16:creationId xmlns:a16="http://schemas.microsoft.com/office/drawing/2014/main" id="{4DFE5C7E-06AA-CC08-27C7-9FBC830BEF26}"/>
              </a:ext>
            </a:extLst>
          </p:cNvPr>
          <p:cNvPicPr>
            <a:picLocks noChangeAspect="1"/>
          </p:cNvPicPr>
          <p:nvPr/>
        </p:nvPicPr>
        <p:blipFill>
          <a:blip r:embed="rId4"/>
          <a:stretch>
            <a:fillRect/>
          </a:stretch>
        </p:blipFill>
        <p:spPr>
          <a:xfrm>
            <a:off x="2027597" y="1192922"/>
            <a:ext cx="7772400" cy="5238217"/>
          </a:xfrm>
          <a:prstGeom prst="rect">
            <a:avLst/>
          </a:prstGeom>
        </p:spPr>
      </p:pic>
      <p:sp>
        <p:nvSpPr>
          <p:cNvPr id="11" name="BlokTextu 10">
            <a:extLst>
              <a:ext uri="{FF2B5EF4-FFF2-40B4-BE49-F238E27FC236}">
                <a16:creationId xmlns:a16="http://schemas.microsoft.com/office/drawing/2014/main" id="{03D317E9-B155-92C6-8AF5-4F9016D80AED}"/>
              </a:ext>
            </a:extLst>
          </p:cNvPr>
          <p:cNvSpPr txBox="1"/>
          <p:nvPr/>
        </p:nvSpPr>
        <p:spPr>
          <a:xfrm>
            <a:off x="3277194" y="2325259"/>
            <a:ext cx="5454494" cy="584775"/>
          </a:xfrm>
          <a:prstGeom prst="rect">
            <a:avLst/>
          </a:prstGeom>
          <a:noFill/>
        </p:spPr>
        <p:txBody>
          <a:bodyPr wrap="square" rtlCol="0">
            <a:spAutoFit/>
          </a:bodyPr>
          <a:lstStyle/>
          <a:p>
            <a:r>
              <a:rPr lang="sk-SK" sz="3200" b="1" dirty="0" err="1">
                <a:ln w="0"/>
                <a:effectLst>
                  <a:outerShdw blurRad="38100" dist="19050" dir="2700000" algn="tl" rotWithShape="0">
                    <a:schemeClr val="dk1">
                      <a:alpha val="40000"/>
                    </a:schemeClr>
                  </a:outerShdw>
                </a:effectLst>
                <a:latin typeface="Arial Black" panose="020B0604020202020204" pitchFamily="34" charset="0"/>
                <a:cs typeface="Arial Black" panose="020B0604020202020204" pitchFamily="34" charset="0"/>
              </a:rPr>
              <a:t>zamyslenia.lutheran.sk</a:t>
            </a:r>
            <a:endParaRPr lang="sk-SK" sz="3200" b="1" dirty="0">
              <a:ln w="0"/>
              <a:effectLst>
                <a:outerShdw blurRad="38100" dist="19050" dir="2700000" algn="tl" rotWithShape="0">
                  <a:schemeClr val="dk1">
                    <a:alpha val="40000"/>
                  </a:schemeClr>
                </a:outerShdw>
              </a:effectLst>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27195465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p:cNvGrpSpPr/>
        <p:nvPr/>
      </p:nvGrpSpPr>
      <p:grpSpPr>
        <a:xfrm>
          <a:off x="0" y="0"/>
          <a:ext cx="0" cy="0"/>
          <a:chOff x="0" y="0"/>
          <a:chExt cx="0" cy="0"/>
        </a:xfrm>
      </p:grpSpPr>
      <p:sp>
        <p:nvSpPr>
          <p:cNvPr id="4" name="Pravouholník 3">
            <a:extLst>
              <a:ext uri="{FF2B5EF4-FFF2-40B4-BE49-F238E27FC236}">
                <a16:creationId xmlns:a16="http://schemas.microsoft.com/office/drawing/2014/main" id="{2993B00D-5D87-92A9-EDDF-231237290731}"/>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BlokTextu 1">
            <a:extLst>
              <a:ext uri="{FF2B5EF4-FFF2-40B4-BE49-F238E27FC236}">
                <a16:creationId xmlns:a16="http://schemas.microsoft.com/office/drawing/2014/main" id="{2C1DCD5B-7FD5-B651-EAAE-0146B83FD750}"/>
              </a:ext>
            </a:extLst>
          </p:cNvPr>
          <p:cNvSpPr txBox="1"/>
          <p:nvPr/>
        </p:nvSpPr>
        <p:spPr>
          <a:xfrm>
            <a:off x="12255876" y="843677"/>
            <a:ext cx="8044249" cy="830997"/>
          </a:xfrm>
          <a:prstGeom prst="rect">
            <a:avLst/>
          </a:prstGeom>
          <a:noFill/>
        </p:spPr>
        <p:txBody>
          <a:bodyPr wrap="square" rtlCol="0">
            <a:spAutoFit/>
          </a:bodyPr>
          <a:lstStyle/>
          <a:p>
            <a:r>
              <a:rPr lang="sk-SK" sz="4800" b="1" dirty="0">
                <a:effectLst/>
                <a:latin typeface="Arial Black" panose="020B0604020202020204" pitchFamily="34" charset="0"/>
                <a:cs typeface="Arial Black" panose="020B0604020202020204" pitchFamily="34" charset="0"/>
              </a:rPr>
              <a:t>1. PIESEŇ</a:t>
            </a:r>
            <a:endParaRPr lang="sk-SK" sz="4800" b="1" dirty="0">
              <a:latin typeface="Arial Black" panose="020B0604020202020204" pitchFamily="34" charset="0"/>
              <a:cs typeface="Arial Black" panose="020B0604020202020204" pitchFamily="34" charset="0"/>
            </a:endParaRPr>
          </a:p>
        </p:txBody>
      </p:sp>
      <p:sp>
        <p:nvSpPr>
          <p:cNvPr id="3" name="BlokTextu 2">
            <a:extLst>
              <a:ext uri="{FF2B5EF4-FFF2-40B4-BE49-F238E27FC236}">
                <a16:creationId xmlns:a16="http://schemas.microsoft.com/office/drawing/2014/main" id="{102461C0-6AEB-B982-2AFD-19A3AC468647}"/>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7" name="BlokTextu 6">
            <a:extLst>
              <a:ext uri="{FF2B5EF4-FFF2-40B4-BE49-F238E27FC236}">
                <a16:creationId xmlns:a16="http://schemas.microsoft.com/office/drawing/2014/main" id="{35F0A4ED-30DA-893F-937F-36E8AD7AAC86}"/>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8" name="BlokTextu 7">
            <a:extLst>
              <a:ext uri="{FF2B5EF4-FFF2-40B4-BE49-F238E27FC236}">
                <a16:creationId xmlns:a16="http://schemas.microsoft.com/office/drawing/2014/main" id="{1C586D43-6621-5319-5AD9-39E62002561B}"/>
              </a:ext>
            </a:extLst>
          </p:cNvPr>
          <p:cNvSpPr txBox="1"/>
          <p:nvPr/>
        </p:nvSpPr>
        <p:spPr>
          <a:xfrm>
            <a:off x="96794" y="67895"/>
            <a:ext cx="8044249" cy="584775"/>
          </a:xfrm>
          <a:prstGeom prst="rect">
            <a:avLst/>
          </a:prstGeom>
          <a:noFill/>
        </p:spPr>
        <p:txBody>
          <a:bodyPr wrap="square" rtlCol="0">
            <a:spAutoFit/>
          </a:bodyPr>
          <a:lstStyle/>
          <a:p>
            <a:pPr algn="ctr"/>
            <a:r>
              <a:rPr lang="sk-SK" sz="3200" b="1" dirty="0">
                <a:effectLst/>
                <a:latin typeface="Arial Black" panose="020B0604020202020204" pitchFamily="34" charset="0"/>
                <a:cs typeface="Arial Black" panose="020B0604020202020204" pitchFamily="34" charset="0"/>
              </a:rPr>
              <a:t>ÚSTA PRAVDY A SPRAVODLIVOSTI </a:t>
            </a:r>
            <a:endParaRPr lang="sk-SK" sz="3200" b="1" dirty="0">
              <a:latin typeface="Arial Black" panose="020B0604020202020204" pitchFamily="34" charset="0"/>
              <a:cs typeface="Arial Black" panose="020B0604020202020204" pitchFamily="34" charset="0"/>
            </a:endParaRPr>
          </a:p>
        </p:txBody>
      </p:sp>
      <p:sp>
        <p:nvSpPr>
          <p:cNvPr id="6" name="BlokTextu 5">
            <a:extLst>
              <a:ext uri="{FF2B5EF4-FFF2-40B4-BE49-F238E27FC236}">
                <a16:creationId xmlns:a16="http://schemas.microsoft.com/office/drawing/2014/main" id="{A0ACA168-DE49-F475-93FF-2C7531B8A94B}"/>
              </a:ext>
            </a:extLst>
          </p:cNvPr>
          <p:cNvSpPr txBox="1"/>
          <p:nvPr/>
        </p:nvSpPr>
        <p:spPr>
          <a:xfrm>
            <a:off x="522513" y="6937112"/>
            <a:ext cx="11477897" cy="4524315"/>
          </a:xfrm>
          <a:prstGeom prst="rect">
            <a:avLst/>
          </a:prstGeom>
          <a:noFill/>
        </p:spPr>
        <p:txBody>
          <a:bodyPr wrap="square" rtlCol="0">
            <a:spAutoFit/>
          </a:bodyPr>
          <a:lstStyle/>
          <a:p>
            <a:r>
              <a:rPr lang="sk-SK" sz="2400" b="1" dirty="0">
                <a:latin typeface="Arial" panose="020B0604020202020204" pitchFamily="34" charset="0"/>
                <a:cs typeface="Arial" panose="020B0604020202020204" pitchFamily="34" charset="0"/>
              </a:rPr>
              <a:t>211</a:t>
            </a:r>
            <a:r>
              <a:rPr lang="sk-SK" sz="2400" b="1" dirty="0">
                <a:effectLst/>
                <a:latin typeface="Arial" panose="020B0604020202020204" pitchFamily="34" charset="0"/>
                <a:cs typeface="Arial" panose="020B0604020202020204" pitchFamily="34" charset="0"/>
              </a:rPr>
              <a:t>.</a:t>
            </a:r>
          </a:p>
          <a:p>
            <a:r>
              <a:rPr lang="sk-SK" sz="2400" i="1" dirty="0">
                <a:effectLst/>
                <a:latin typeface="Arial" panose="020B0604020202020204" pitchFamily="34" charset="0"/>
                <a:cs typeface="Arial" panose="020B0604020202020204" pitchFamily="34" charset="0"/>
              </a:rPr>
              <a:t>1. Otvorte mi </a:t>
            </a:r>
            <a:r>
              <a:rPr lang="sk-SK" sz="2400" i="1" dirty="0" err="1">
                <a:effectLst/>
                <a:latin typeface="Arial" panose="020B0604020202020204" pitchFamily="34" charset="0"/>
                <a:cs typeface="Arial" panose="020B0604020202020204" pitchFamily="34" charset="0"/>
              </a:rPr>
              <a:t>krásnu</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bránu</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poďte</a:t>
            </a:r>
            <a:r>
              <a:rPr lang="sk-SK" sz="2400" i="1" dirty="0">
                <a:effectLst/>
                <a:latin typeface="Arial" panose="020B0604020202020204" pitchFamily="34" charset="0"/>
                <a:cs typeface="Arial" panose="020B0604020202020204" pitchFamily="34" charset="0"/>
              </a:rPr>
              <a:t>, tu je </a:t>
            </a:r>
            <a:r>
              <a:rPr lang="sk-SK" sz="2400" i="1" dirty="0" err="1">
                <a:effectLst/>
                <a:latin typeface="Arial" panose="020B0604020202020204" pitchFamily="34" charset="0"/>
                <a:cs typeface="Arial" panose="020B0604020202020204" pitchFamily="34" charset="0"/>
              </a:rPr>
              <a:t>Boži</a:t>
            </a:r>
            <a:r>
              <a:rPr lang="sk-SK" sz="2400" i="1" dirty="0">
                <a:effectLst/>
                <a:latin typeface="Arial" panose="020B0604020202020204" pitchFamily="34" charset="0"/>
                <a:cs typeface="Arial" panose="020B0604020202020204" pitchFamily="34" charset="0"/>
              </a:rPr>
              <a:t>́ dom, chcem v </a:t>
            </a:r>
            <a:r>
              <a:rPr lang="sk-SK" sz="2400" i="1" dirty="0" err="1">
                <a:effectLst/>
                <a:latin typeface="Arial" panose="020B0604020202020204" pitchFamily="34" charset="0"/>
                <a:cs typeface="Arial" panose="020B0604020202020204" pitchFamily="34" charset="0"/>
              </a:rPr>
              <a:t>ňom</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slúžit</a:t>
            </a:r>
            <a:r>
              <a:rPr lang="sk-SK" sz="2400" i="1" dirty="0">
                <a:effectLst/>
                <a:latin typeface="Arial" panose="020B0604020202020204" pitchFamily="34" charset="0"/>
                <a:cs typeface="Arial" panose="020B0604020202020204" pitchFamily="34" charset="0"/>
              </a:rPr>
              <a:t>̌ svojmu </a:t>
            </a:r>
            <a:r>
              <a:rPr lang="sk-SK" sz="2400" i="1" dirty="0" err="1">
                <a:effectLst/>
                <a:latin typeface="Arial" panose="020B0604020202020204" pitchFamily="34" charset="0"/>
                <a:cs typeface="Arial" panose="020B0604020202020204" pitchFamily="34" charset="0"/>
              </a:rPr>
              <a:t>Pánu</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tešit</a:t>
            </a:r>
            <a:r>
              <a:rPr lang="sk-SK" sz="2400" i="1" dirty="0">
                <a:effectLst/>
                <a:latin typeface="Arial" panose="020B0604020202020204" pitchFamily="34" charset="0"/>
                <a:cs typeface="Arial" panose="020B0604020202020204" pitchFamily="34" charset="0"/>
              </a:rPr>
              <a:t>̌ sa </a:t>
            </a:r>
            <a:r>
              <a:rPr lang="sk-SK" sz="2400" i="1" dirty="0" err="1">
                <a:effectLst/>
                <a:latin typeface="Arial" panose="020B0604020202020204" pitchFamily="34" charset="0"/>
                <a:cs typeface="Arial" panose="020B0604020202020204" pitchFamily="34" charset="0"/>
              </a:rPr>
              <a:t>Božím</a:t>
            </a:r>
            <a:r>
              <a:rPr lang="sk-SK" sz="2400" i="1" dirty="0">
                <a:effectLst/>
                <a:latin typeface="Arial" panose="020B0604020202020204" pitchFamily="34" charset="0"/>
                <a:cs typeface="Arial" panose="020B0604020202020204" pitchFamily="34" charset="0"/>
              </a:rPr>
              <a:t> slovom, </a:t>
            </a:r>
            <a:r>
              <a:rPr lang="sk-SK" sz="2400" i="1" dirty="0" err="1">
                <a:effectLst/>
                <a:latin typeface="Arial" panose="020B0604020202020204" pitchFamily="34" charset="0"/>
                <a:cs typeface="Arial" panose="020B0604020202020204" pitchFamily="34" charset="0"/>
              </a:rPr>
              <a:t>predstúpit</a:t>
            </a:r>
            <a:r>
              <a:rPr lang="sk-SK" sz="2400" i="1" dirty="0">
                <a:effectLst/>
                <a:latin typeface="Arial" panose="020B0604020202020204" pitchFamily="34" charset="0"/>
                <a:cs typeface="Arial" panose="020B0604020202020204" pitchFamily="34" charset="0"/>
              </a:rPr>
              <a:t>̌ pred Jeho </a:t>
            </a:r>
            <a:r>
              <a:rPr lang="sk-SK" sz="2400" i="1" dirty="0" err="1">
                <a:effectLst/>
                <a:latin typeface="Arial" panose="020B0604020202020204" pitchFamily="34" charset="0"/>
                <a:cs typeface="Arial" panose="020B0604020202020204" pitchFamily="34" charset="0"/>
              </a:rPr>
              <a:t>tvár</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prijat</a:t>
            </a:r>
            <a:r>
              <a:rPr lang="sk-SK" sz="2400" i="1" dirty="0">
                <a:effectLst/>
                <a:latin typeface="Arial" panose="020B0604020202020204" pitchFamily="34" charset="0"/>
                <a:cs typeface="Arial" panose="020B0604020202020204" pitchFamily="34" charset="0"/>
              </a:rPr>
              <a:t>̌ z </a:t>
            </a:r>
            <a:r>
              <a:rPr lang="sk-SK" sz="2400" i="1" dirty="0" err="1">
                <a:effectLst/>
                <a:latin typeface="Arial" panose="020B0604020202020204" pitchFamily="34" charset="0"/>
                <a:cs typeface="Arial" panose="020B0604020202020204" pitchFamily="34" charset="0"/>
              </a:rPr>
              <a:t>výšin</a:t>
            </a:r>
            <a:r>
              <a:rPr lang="sk-SK" sz="2400" i="1" dirty="0">
                <a:effectLst/>
                <a:latin typeface="Arial" panose="020B0604020202020204" pitchFamily="34" charset="0"/>
                <a:cs typeface="Arial" panose="020B0604020202020204" pitchFamily="34" charset="0"/>
              </a:rPr>
              <a:t> svetla dar. </a:t>
            </a:r>
          </a:p>
          <a:p>
            <a:endParaRPr lang="sk-SK" sz="2400" i="1" dirty="0">
              <a:effectLst/>
              <a:latin typeface="Arial" panose="020B0604020202020204" pitchFamily="34" charset="0"/>
              <a:cs typeface="Arial" panose="020B0604020202020204" pitchFamily="34" charset="0"/>
            </a:endParaRPr>
          </a:p>
          <a:p>
            <a:r>
              <a:rPr lang="sk-SK" sz="2400" i="1" dirty="0">
                <a:effectLst/>
                <a:latin typeface="Arial" panose="020B0604020202020204" pitchFamily="34" charset="0"/>
                <a:cs typeface="Arial" panose="020B0604020202020204" pitchFamily="34" charset="0"/>
              </a:rPr>
              <a:t>2. </a:t>
            </a:r>
            <a:r>
              <a:rPr lang="sk-SK" sz="2400" i="1" dirty="0" err="1">
                <a:effectLst/>
                <a:latin typeface="Arial" panose="020B0604020202020204" pitchFamily="34" charset="0"/>
                <a:cs typeface="Arial" panose="020B0604020202020204" pitchFamily="34" charset="0"/>
              </a:rPr>
              <a:t>Prichádzam</a:t>
            </a:r>
            <a:r>
              <a:rPr lang="sk-SK" sz="2400" i="1" dirty="0">
                <a:effectLst/>
                <a:latin typeface="Arial" panose="020B0604020202020204" pitchFamily="34" charset="0"/>
                <a:cs typeface="Arial" panose="020B0604020202020204" pitchFamily="34" charset="0"/>
              </a:rPr>
              <a:t> ku Tebe, Pane, </a:t>
            </a:r>
            <a:r>
              <a:rPr lang="sk-SK" sz="2400" i="1" dirty="0" err="1">
                <a:effectLst/>
                <a:latin typeface="Arial" panose="020B0604020202020204" pitchFamily="34" charset="0"/>
                <a:cs typeface="Arial" panose="020B0604020202020204" pitchFamily="34" charset="0"/>
              </a:rPr>
              <a:t>prosím</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príd</a:t>
            </a:r>
            <a:r>
              <a:rPr lang="sk-SK" sz="2400" i="1" dirty="0">
                <a:effectLst/>
                <a:latin typeface="Arial" panose="020B0604020202020204" pitchFamily="34" charset="0"/>
                <a:cs typeface="Arial" panose="020B0604020202020204" pitchFamily="34" charset="0"/>
              </a:rPr>
              <a:t>̌ ku mne aj Ty, kde Ty </a:t>
            </a:r>
            <a:r>
              <a:rPr lang="sk-SK" sz="2400" i="1" dirty="0" err="1">
                <a:effectLst/>
                <a:latin typeface="Arial" panose="020B0604020202020204" pitchFamily="34" charset="0"/>
                <a:cs typeface="Arial" panose="020B0604020202020204" pitchFamily="34" charset="0"/>
              </a:rPr>
              <a:t>bývas</a:t>
            </a:r>
            <a:r>
              <a:rPr lang="sk-SK" sz="2400" i="1" dirty="0">
                <a:effectLst/>
                <a:latin typeface="Arial" panose="020B0604020202020204" pitchFamily="34" charset="0"/>
                <a:cs typeface="Arial" panose="020B0604020202020204" pitchFamily="34" charset="0"/>
              </a:rPr>
              <a:t>̌ neprestajne</a:t>
            </a:r>
            <a:r>
              <a:rPr lang="sk-SK" sz="2400" i="1" dirty="0">
                <a:latin typeface="Arial" panose="020B0604020202020204" pitchFamily="34" charset="0"/>
                <a:cs typeface="Arial" panose="020B0604020202020204" pitchFamily="34" charset="0"/>
              </a:rPr>
              <a:t> </a:t>
            </a:r>
            <a:r>
              <a:rPr lang="sk-SK" sz="2400" i="1" dirty="0">
                <a:effectLst/>
                <a:latin typeface="Arial" panose="020B0604020202020204" pitchFamily="34" charset="0"/>
                <a:cs typeface="Arial" panose="020B0604020202020204" pitchFamily="34" charset="0"/>
              </a:rPr>
              <a:t>je </a:t>
            </a:r>
            <a:r>
              <a:rPr lang="sk-SK" sz="2400" i="1" dirty="0" err="1">
                <a:effectLst/>
                <a:latin typeface="Arial" panose="020B0604020202020204" pitchFamily="34" charset="0"/>
                <a:cs typeface="Arial" panose="020B0604020202020204" pitchFamily="34" charset="0"/>
              </a:rPr>
              <a:t>príbytok</a:t>
            </a:r>
            <a:r>
              <a:rPr lang="sk-SK" sz="2400" i="1" dirty="0">
                <a:effectLst/>
                <a:latin typeface="Arial" panose="020B0604020202020204" pitchFamily="34" charset="0"/>
                <a:cs typeface="Arial" panose="020B0604020202020204" pitchFamily="34" charset="0"/>
              </a:rPr>
              <a:t> nebeský, </a:t>
            </a:r>
            <a:r>
              <a:rPr lang="sk-SK" sz="2400" i="1" dirty="0" err="1">
                <a:effectLst/>
                <a:latin typeface="Arial" panose="020B0604020202020204" pitchFamily="34" charset="0"/>
                <a:cs typeface="Arial" panose="020B0604020202020204" pitchFamily="34" charset="0"/>
              </a:rPr>
              <a:t>pomôz</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Tvojím</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chrámom</a:t>
            </a:r>
            <a:r>
              <a:rPr lang="sk-SK" sz="2400" i="1" dirty="0">
                <a:effectLst/>
                <a:latin typeface="Arial" panose="020B0604020202020204" pitchFamily="34" charset="0"/>
                <a:cs typeface="Arial" panose="020B0604020202020204" pitchFamily="34" charset="0"/>
              </a:rPr>
              <a:t> byť, srdce mi </a:t>
            </a:r>
            <a:r>
              <a:rPr lang="sk-SK" sz="2400" i="1" dirty="0" err="1">
                <a:effectLst/>
                <a:latin typeface="Arial" panose="020B0604020202020204" pitchFamily="34" charset="0"/>
                <a:cs typeface="Arial" panose="020B0604020202020204" pitchFamily="34" charset="0"/>
              </a:rPr>
              <a:t>rác</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obnovit</a:t>
            </a:r>
            <a:r>
              <a:rPr lang="sk-SK" sz="2400" i="1" dirty="0">
                <a:effectLst/>
                <a:latin typeface="Arial" panose="020B0604020202020204" pitchFamily="34" charset="0"/>
                <a:cs typeface="Arial" panose="020B0604020202020204" pitchFamily="34" charset="0"/>
              </a:rPr>
              <a:t>̌. </a:t>
            </a:r>
          </a:p>
          <a:p>
            <a:endParaRPr lang="sk-SK" sz="2400" i="1" dirty="0">
              <a:effectLst/>
              <a:latin typeface="Arial" panose="020B0604020202020204" pitchFamily="34" charset="0"/>
              <a:cs typeface="Arial" panose="020B0604020202020204" pitchFamily="34" charset="0"/>
            </a:endParaRPr>
          </a:p>
          <a:p>
            <a:r>
              <a:rPr lang="sk-SK" sz="2400" i="1" dirty="0">
                <a:effectLst/>
                <a:latin typeface="Arial" panose="020B0604020202020204" pitchFamily="34" charset="0"/>
                <a:cs typeface="Arial" panose="020B0604020202020204" pitchFamily="34" charset="0"/>
              </a:rPr>
              <a:t>3. Ku Tebe sa s </a:t>
            </a:r>
            <a:r>
              <a:rPr lang="sk-SK" sz="2400" i="1" dirty="0" err="1">
                <a:effectLst/>
                <a:latin typeface="Arial" panose="020B0604020202020204" pitchFamily="34" charset="0"/>
                <a:cs typeface="Arial" panose="020B0604020202020204" pitchFamily="34" charset="0"/>
              </a:rPr>
              <a:t>bázňou</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blížim</a:t>
            </a:r>
            <a:r>
              <a:rPr lang="sk-SK" sz="2400" i="1" dirty="0">
                <a:effectLst/>
                <a:latin typeface="Arial" panose="020B0604020202020204" pitchFamily="34" charset="0"/>
                <a:cs typeface="Arial" panose="020B0604020202020204" pitchFamily="34" charset="0"/>
              </a:rPr>
              <a:t>, telo, </a:t>
            </a:r>
            <a:r>
              <a:rPr lang="sk-SK" sz="2400" i="1" dirty="0" err="1">
                <a:effectLst/>
                <a:latin typeface="Arial" panose="020B0604020202020204" pitchFamily="34" charset="0"/>
                <a:cs typeface="Arial" panose="020B0604020202020204" pitchFamily="34" charset="0"/>
              </a:rPr>
              <a:t>dušu</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posvät</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mi,a</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čo</a:t>
            </a:r>
            <a:r>
              <a:rPr lang="sk-SK" sz="2400" i="1" dirty="0">
                <a:effectLst/>
                <a:latin typeface="Arial" panose="020B0604020202020204" pitchFamily="34" charset="0"/>
                <a:cs typeface="Arial" panose="020B0604020202020204" pitchFamily="34" charset="0"/>
              </a:rPr>
              <a:t> spievam, </a:t>
            </a:r>
            <a:r>
              <a:rPr lang="sk-SK" sz="2400" i="1" dirty="0" err="1">
                <a:effectLst/>
                <a:latin typeface="Arial" panose="020B0604020202020204" pitchFamily="34" charset="0"/>
                <a:cs typeface="Arial" panose="020B0604020202020204" pitchFamily="34" charset="0"/>
              </a:rPr>
              <a:t>čo</a:t>
            </a:r>
            <a:r>
              <a:rPr lang="sk-SK" sz="2400" i="1" dirty="0">
                <a:effectLst/>
                <a:latin typeface="Arial" panose="020B0604020202020204" pitchFamily="34" charset="0"/>
                <a:cs typeface="Arial" panose="020B0604020202020204" pitchFamily="34" charset="0"/>
              </a:rPr>
              <a:t> sa </a:t>
            </a:r>
            <a:r>
              <a:rPr lang="sk-SK" sz="2400" i="1" dirty="0" err="1">
                <a:effectLst/>
                <a:latin typeface="Arial" panose="020B0604020202020204" pitchFamily="34" charset="0"/>
                <a:cs typeface="Arial" panose="020B0604020202020204" pitchFamily="34" charset="0"/>
              </a:rPr>
              <a:t>modlím</a:t>
            </a:r>
            <a:r>
              <a:rPr lang="sk-SK" sz="2400" i="1" dirty="0">
                <a:effectLst/>
                <a:latin typeface="Arial" panose="020B0604020202020204" pitchFamily="34" charset="0"/>
                <a:cs typeface="Arial" panose="020B0604020202020204" pitchFamily="34" charset="0"/>
              </a:rPr>
              <a:t>, nech Ti je dar </a:t>
            </a:r>
            <a:r>
              <a:rPr lang="sk-SK" sz="2400" i="1" dirty="0" err="1">
                <a:effectLst/>
                <a:latin typeface="Arial" panose="020B0604020202020204" pitchFamily="34" charset="0"/>
                <a:cs typeface="Arial" panose="020B0604020202020204" pitchFamily="34" charset="0"/>
              </a:rPr>
              <a:t>príjemny</a:t>
            </a:r>
            <a:r>
              <a:rPr lang="sk-SK" sz="2400" i="1" dirty="0">
                <a:effectLst/>
                <a:latin typeface="Arial" panose="020B0604020202020204" pitchFamily="34" charset="0"/>
                <a:cs typeface="Arial" panose="020B0604020202020204" pitchFamily="34" charset="0"/>
              </a:rPr>
              <a:t>́, priprav </a:t>
            </a:r>
            <a:r>
              <a:rPr lang="sk-SK" sz="2400" i="1" dirty="0" err="1">
                <a:effectLst/>
                <a:latin typeface="Arial" panose="020B0604020202020204" pitchFamily="34" charset="0"/>
                <a:cs typeface="Arial" panose="020B0604020202020204" pitchFamily="34" charset="0"/>
              </a:rPr>
              <a:t>ústa</a:t>
            </a:r>
            <a:r>
              <a:rPr lang="sk-SK" sz="2400" i="1" dirty="0">
                <a:effectLst/>
                <a:latin typeface="Arial" panose="020B0604020202020204" pitchFamily="34" charset="0"/>
                <a:cs typeface="Arial" panose="020B0604020202020204" pitchFamily="34" charset="0"/>
              </a:rPr>
              <a:t> aj </a:t>
            </a:r>
            <a:r>
              <a:rPr lang="sk-SK" sz="2400" i="1" dirty="0" err="1">
                <a:effectLst/>
                <a:latin typeface="Arial" panose="020B0604020202020204" pitchFamily="34" charset="0"/>
                <a:cs typeface="Arial" panose="020B0604020202020204" pitchFamily="34" charset="0"/>
              </a:rPr>
              <a:t>uši</a:t>
            </a:r>
            <a:r>
              <a:rPr lang="sk-SK" sz="2400" i="1" dirty="0">
                <a:effectLst/>
                <a:latin typeface="Arial" panose="020B0604020202020204" pitchFamily="34" charset="0"/>
                <a:cs typeface="Arial" panose="020B0604020202020204" pitchFamily="34" charset="0"/>
              </a:rPr>
              <a:t> k Tvojej </a:t>
            </a:r>
            <a:r>
              <a:rPr lang="sk-SK" sz="2400" i="1" dirty="0" err="1">
                <a:effectLst/>
                <a:latin typeface="Arial" panose="020B0604020202020204" pitchFamily="34" charset="0"/>
                <a:cs typeface="Arial" panose="020B0604020202020204" pitchFamily="34" charset="0"/>
              </a:rPr>
              <a:t>službe</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Najvyšši</a:t>
            </a:r>
            <a:r>
              <a:rPr lang="sk-SK" sz="2400" i="1" dirty="0">
                <a:effectLst/>
                <a:latin typeface="Arial" panose="020B0604020202020204" pitchFamily="34" charset="0"/>
                <a:cs typeface="Arial" panose="020B0604020202020204" pitchFamily="34" charset="0"/>
              </a:rPr>
              <a:t>́! </a:t>
            </a:r>
          </a:p>
          <a:p>
            <a:endParaRPr lang="sk-SK" sz="2400" i="1" dirty="0">
              <a:effectLst/>
              <a:latin typeface="Arial" panose="020B0604020202020204" pitchFamily="34" charset="0"/>
              <a:cs typeface="Arial" panose="020B0604020202020204" pitchFamily="34" charset="0"/>
            </a:endParaRPr>
          </a:p>
          <a:p>
            <a:r>
              <a:rPr lang="sk-SK" sz="2400" i="1" dirty="0">
                <a:effectLst/>
                <a:latin typeface="Arial" panose="020B0604020202020204" pitchFamily="34" charset="0"/>
                <a:cs typeface="Arial" panose="020B0604020202020204" pitchFamily="34" charset="0"/>
              </a:rPr>
              <a:t>4. Hovor, Pane, ja </a:t>
            </a:r>
            <a:r>
              <a:rPr lang="sk-SK" sz="2400" i="1" dirty="0" err="1">
                <a:effectLst/>
                <a:latin typeface="Arial" panose="020B0604020202020204" pitchFamily="34" charset="0"/>
                <a:cs typeface="Arial" panose="020B0604020202020204" pitchFamily="34" charset="0"/>
              </a:rPr>
              <a:t>počúvam</a:t>
            </a:r>
            <a:r>
              <a:rPr lang="sk-SK" sz="2400" i="1" dirty="0">
                <a:effectLst/>
                <a:latin typeface="Arial" panose="020B0604020202020204" pitchFamily="34" charset="0"/>
                <a:cs typeface="Arial" panose="020B0604020202020204" pitchFamily="34" charset="0"/>
              </a:rPr>
              <a:t>, Tvoju </a:t>
            </a:r>
            <a:r>
              <a:rPr lang="sk-SK" sz="2400" i="1" dirty="0" err="1">
                <a:effectLst/>
                <a:latin typeface="Arial" panose="020B0604020202020204" pitchFamily="34" charset="0"/>
                <a:cs typeface="Arial" panose="020B0604020202020204" pitchFamily="34" charset="0"/>
              </a:rPr>
              <a:t>vôľu</a:t>
            </a:r>
            <a:r>
              <a:rPr lang="sk-SK" sz="2400" i="1" dirty="0">
                <a:effectLst/>
                <a:latin typeface="Arial" panose="020B0604020202020204" pitchFamily="34" charset="0"/>
                <a:cs typeface="Arial" panose="020B0604020202020204" pitchFamily="34" charset="0"/>
              </a:rPr>
              <a:t> chcem </a:t>
            </a:r>
            <a:r>
              <a:rPr lang="sk-SK" sz="2400" i="1" dirty="0" err="1">
                <a:effectLst/>
                <a:latin typeface="Arial" panose="020B0604020202020204" pitchFamily="34" charset="0"/>
                <a:cs typeface="Arial" panose="020B0604020202020204" pitchFamily="34" charset="0"/>
              </a:rPr>
              <a:t>plnit</a:t>
            </a:r>
            <a:r>
              <a:rPr lang="sk-SK" sz="2400" i="1" dirty="0">
                <a:effectLst/>
                <a:latin typeface="Arial" panose="020B0604020202020204" pitchFamily="34" charset="0"/>
                <a:cs typeface="Arial" panose="020B0604020202020204" pitchFamily="34" charset="0"/>
              </a:rPr>
              <a:t>̌, od Teba sa </a:t>
            </a:r>
            <a:r>
              <a:rPr lang="sk-SK" sz="2400" i="1" dirty="0" err="1">
                <a:effectLst/>
                <a:latin typeface="Arial" panose="020B0604020202020204" pitchFamily="34" charset="0"/>
                <a:cs typeface="Arial" panose="020B0604020202020204" pitchFamily="34" charset="0"/>
              </a:rPr>
              <a:t>odviest</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nedám</a:t>
            </a:r>
            <a:r>
              <a:rPr lang="sk-SK" sz="2400" i="1" dirty="0">
                <a:effectLst/>
                <a:latin typeface="Arial" panose="020B0604020202020204" pitchFamily="34" charset="0"/>
                <a:cs typeface="Arial" panose="020B0604020202020204" pitchFamily="34" charset="0"/>
              </a:rPr>
              <a:t>,</a:t>
            </a:r>
            <a:br>
              <a:rPr lang="sk-SK" sz="2400" i="1" dirty="0">
                <a:effectLst/>
                <a:latin typeface="Arial" panose="020B0604020202020204" pitchFamily="34" charset="0"/>
                <a:cs typeface="Arial" panose="020B0604020202020204" pitchFamily="34" charset="0"/>
              </a:rPr>
            </a:br>
            <a:r>
              <a:rPr lang="sk-SK" sz="2400" i="1" dirty="0">
                <a:effectLst/>
                <a:latin typeface="Arial" panose="020B0604020202020204" pitchFamily="34" charset="0"/>
                <a:cs typeface="Arial" panose="020B0604020202020204" pitchFamily="34" charset="0"/>
              </a:rPr>
              <a:t>z </a:t>
            </a:r>
            <a:r>
              <a:rPr lang="sk-SK" sz="2400" i="1" dirty="0" err="1">
                <a:effectLst/>
                <a:latin typeface="Arial" panose="020B0604020202020204" pitchFamily="34" charset="0"/>
                <a:cs typeface="Arial" panose="020B0604020202020204" pitchFamily="34" charset="0"/>
              </a:rPr>
              <a:t>prameňa</a:t>
            </a:r>
            <a:r>
              <a:rPr lang="sk-SK" sz="2400" i="1" dirty="0">
                <a:effectLst/>
                <a:latin typeface="Arial" panose="020B0604020202020204" pitchFamily="34" charset="0"/>
                <a:cs typeface="Arial" panose="020B0604020202020204" pitchFamily="34" charset="0"/>
              </a:rPr>
              <a:t> chcem Tvojho </a:t>
            </a:r>
            <a:r>
              <a:rPr lang="sk-SK" sz="2400" i="1" dirty="0" err="1">
                <a:effectLst/>
                <a:latin typeface="Arial" panose="020B0604020202020204" pitchFamily="34" charset="0"/>
                <a:cs typeface="Arial" panose="020B0604020202020204" pitchFamily="34" charset="0"/>
              </a:rPr>
              <a:t>pit</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sýt</a:t>
            </a:r>
            <a:r>
              <a:rPr lang="sk-SK" sz="2400" i="1" dirty="0">
                <a:effectLst/>
                <a:latin typeface="Arial" panose="020B0604020202020204" pitchFamily="34" charset="0"/>
                <a:cs typeface="Arial" panose="020B0604020202020204" pitchFamily="34" charset="0"/>
              </a:rPr>
              <a:t>̌ ma chlebom </a:t>
            </a:r>
            <a:r>
              <a:rPr lang="sk-SK" sz="2400" i="1" dirty="0" err="1">
                <a:effectLst/>
                <a:latin typeface="Arial" panose="020B0604020202020204" pitchFamily="34" charset="0"/>
                <a:cs typeface="Arial" panose="020B0604020202020204" pitchFamily="34" charset="0"/>
              </a:rPr>
              <a:t>života</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tes</a:t>
            </a:r>
            <a:r>
              <a:rPr lang="sk-SK" sz="2400" i="1" dirty="0">
                <a:effectLst/>
                <a:latin typeface="Arial" panose="020B0604020202020204" pitchFamily="34" charset="0"/>
                <a:cs typeface="Arial" panose="020B0604020202020204" pitchFamily="34" charset="0"/>
              </a:rPr>
              <a:t>̌ ma Tvoja dobrota. </a:t>
            </a:r>
          </a:p>
        </p:txBody>
      </p:sp>
    </p:spTree>
    <p:extLst>
      <p:ext uri="{BB962C8B-B14F-4D97-AF65-F5344CB8AC3E}">
        <p14:creationId xmlns:p14="http://schemas.microsoft.com/office/powerpoint/2010/main" val="12927075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a:extLst>
            <a:ext uri="{FF2B5EF4-FFF2-40B4-BE49-F238E27FC236}">
              <a16:creationId xmlns:a16="http://schemas.microsoft.com/office/drawing/2014/main" id="{2664CB6D-AF9C-5516-A078-E829999C54A4}"/>
            </a:ext>
          </a:extLst>
        </p:cNvPr>
        <p:cNvGrpSpPr/>
        <p:nvPr/>
      </p:nvGrpSpPr>
      <p:grpSpPr>
        <a:xfrm>
          <a:off x="0" y="0"/>
          <a:ext cx="0" cy="0"/>
          <a:chOff x="0" y="0"/>
          <a:chExt cx="0" cy="0"/>
        </a:xfrm>
      </p:grpSpPr>
      <p:sp>
        <p:nvSpPr>
          <p:cNvPr id="4" name="Pravouholník 3">
            <a:extLst>
              <a:ext uri="{FF2B5EF4-FFF2-40B4-BE49-F238E27FC236}">
                <a16:creationId xmlns:a16="http://schemas.microsoft.com/office/drawing/2014/main" id="{E2097B91-180F-0D21-92C5-78FC9A91DF98}"/>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BlokTextu 2">
            <a:extLst>
              <a:ext uri="{FF2B5EF4-FFF2-40B4-BE49-F238E27FC236}">
                <a16:creationId xmlns:a16="http://schemas.microsoft.com/office/drawing/2014/main" id="{78FA444B-951A-DBE0-4D83-480E89D4C656}"/>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7" name="BlokTextu 6">
            <a:extLst>
              <a:ext uri="{FF2B5EF4-FFF2-40B4-BE49-F238E27FC236}">
                <a16:creationId xmlns:a16="http://schemas.microsoft.com/office/drawing/2014/main" id="{0B3B7755-3CBC-FA4F-4CFB-2D893A6EFBE1}"/>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8" name="BlokTextu 7">
            <a:extLst>
              <a:ext uri="{FF2B5EF4-FFF2-40B4-BE49-F238E27FC236}">
                <a16:creationId xmlns:a16="http://schemas.microsoft.com/office/drawing/2014/main" id="{6E1064EC-4280-658E-9684-5F8DE5607FC4}"/>
              </a:ext>
            </a:extLst>
          </p:cNvPr>
          <p:cNvSpPr txBox="1"/>
          <p:nvPr/>
        </p:nvSpPr>
        <p:spPr>
          <a:xfrm>
            <a:off x="96794" y="67895"/>
            <a:ext cx="8044249" cy="584775"/>
          </a:xfrm>
          <a:prstGeom prst="rect">
            <a:avLst/>
          </a:prstGeom>
          <a:noFill/>
        </p:spPr>
        <p:txBody>
          <a:bodyPr wrap="square" rtlCol="0">
            <a:spAutoFit/>
          </a:bodyPr>
          <a:lstStyle/>
          <a:p>
            <a:pPr algn="ctr"/>
            <a:r>
              <a:rPr lang="sk-SK" sz="3200" b="1" dirty="0">
                <a:latin typeface="Arial Black" panose="020B0604020202020204" pitchFamily="34" charset="0"/>
                <a:cs typeface="Arial Black" panose="020B0604020202020204" pitchFamily="34" charset="0"/>
              </a:rPr>
              <a:t>Ú</a:t>
            </a:r>
            <a:r>
              <a:rPr lang="sk-SK" sz="3200" b="1" dirty="0">
                <a:effectLst/>
                <a:latin typeface="Arial Black" panose="020B0604020202020204" pitchFamily="34" charset="0"/>
                <a:cs typeface="Arial Black" panose="020B0604020202020204" pitchFamily="34" charset="0"/>
              </a:rPr>
              <a:t>STA PRAVDY A SPRAVODLIVOSTI </a:t>
            </a:r>
            <a:endParaRPr lang="sk-SK" sz="3200" b="1" dirty="0">
              <a:latin typeface="Arial Black" panose="020B0604020202020204" pitchFamily="34" charset="0"/>
              <a:cs typeface="Arial Black" panose="020B0604020202020204" pitchFamily="34" charset="0"/>
            </a:endParaRPr>
          </a:p>
        </p:txBody>
      </p:sp>
      <p:sp>
        <p:nvSpPr>
          <p:cNvPr id="9" name="BlokTextu 8">
            <a:extLst>
              <a:ext uri="{FF2B5EF4-FFF2-40B4-BE49-F238E27FC236}">
                <a16:creationId xmlns:a16="http://schemas.microsoft.com/office/drawing/2014/main" id="{DAE4FF5A-F50D-8016-0AC2-40C224E8DE86}"/>
              </a:ext>
            </a:extLst>
          </p:cNvPr>
          <p:cNvSpPr txBox="1"/>
          <p:nvPr/>
        </p:nvSpPr>
        <p:spPr>
          <a:xfrm>
            <a:off x="540344" y="608147"/>
            <a:ext cx="10074890" cy="584775"/>
          </a:xfrm>
          <a:prstGeom prst="rect">
            <a:avLst/>
          </a:prstGeom>
          <a:noFill/>
        </p:spPr>
        <p:txBody>
          <a:bodyPr wrap="square" rtlCol="0">
            <a:spAutoFit/>
          </a:bodyPr>
          <a:lstStyle/>
          <a:p>
            <a:pPr algn="ctr"/>
            <a:r>
              <a:rPr lang="sk-SK" sz="3200" b="1" dirty="0">
                <a:latin typeface="Arial" panose="020B0604020202020204" pitchFamily="34" charset="0"/>
                <a:cs typeface="Arial" panose="020B0604020202020204" pitchFamily="34" charset="0"/>
              </a:rPr>
              <a:t>byť zasiahnutý slovom Božím</a:t>
            </a:r>
            <a:endParaRPr lang="sk-SK" sz="3200" b="1" i="1" dirty="0">
              <a:latin typeface="Arial" panose="020B0604020202020204" pitchFamily="34" charset="0"/>
              <a:cs typeface="Arial" panose="020B0604020202020204" pitchFamily="34" charset="0"/>
            </a:endParaRPr>
          </a:p>
        </p:txBody>
      </p:sp>
      <p:sp>
        <p:nvSpPr>
          <p:cNvPr id="5" name="BlokTextu 4">
            <a:extLst>
              <a:ext uri="{FF2B5EF4-FFF2-40B4-BE49-F238E27FC236}">
                <a16:creationId xmlns:a16="http://schemas.microsoft.com/office/drawing/2014/main" id="{3C43AD7E-AD92-1993-2CAB-8BF60A398E77}"/>
              </a:ext>
            </a:extLst>
          </p:cNvPr>
          <p:cNvSpPr txBox="1"/>
          <p:nvPr/>
        </p:nvSpPr>
        <p:spPr>
          <a:xfrm>
            <a:off x="96794" y="608148"/>
            <a:ext cx="6360800" cy="584775"/>
          </a:xfrm>
          <a:prstGeom prst="rect">
            <a:avLst/>
          </a:prstGeom>
          <a:noFill/>
        </p:spPr>
        <p:txBody>
          <a:bodyPr wrap="square" rtlCol="0">
            <a:spAutoFit/>
          </a:bodyPr>
          <a:lstStyle/>
          <a:p>
            <a:r>
              <a:rPr lang="sk-SK" sz="3200" b="1" dirty="0">
                <a:latin typeface="Arial" panose="020B0604020202020204" pitchFamily="34" charset="0"/>
                <a:cs typeface="Arial" panose="020B0604020202020204" pitchFamily="34" charset="0"/>
              </a:rPr>
              <a:t>dennodenne</a:t>
            </a:r>
            <a:endParaRPr lang="sk-SK" sz="8000" b="1" i="1" dirty="0">
              <a:latin typeface="Arial" panose="020B0604020202020204" pitchFamily="34" charset="0"/>
              <a:cs typeface="Arial" panose="020B0604020202020204" pitchFamily="34" charset="0"/>
            </a:endParaRPr>
          </a:p>
        </p:txBody>
      </p:sp>
      <p:pic>
        <p:nvPicPr>
          <p:cNvPr id="10" name="Obrázok 9">
            <a:extLst>
              <a:ext uri="{FF2B5EF4-FFF2-40B4-BE49-F238E27FC236}">
                <a16:creationId xmlns:a16="http://schemas.microsoft.com/office/drawing/2014/main" id="{CAA09C73-602B-5B0E-729A-BCA8A3E02BDE}"/>
              </a:ext>
            </a:extLst>
          </p:cNvPr>
          <p:cNvPicPr>
            <a:picLocks noChangeAspect="1"/>
          </p:cNvPicPr>
          <p:nvPr/>
        </p:nvPicPr>
        <p:blipFill>
          <a:blip r:embed="rId4"/>
          <a:srcRect/>
          <a:stretch/>
        </p:blipFill>
        <p:spPr>
          <a:xfrm>
            <a:off x="2027597" y="1430166"/>
            <a:ext cx="7772400" cy="4763729"/>
          </a:xfrm>
          <a:prstGeom prst="rect">
            <a:avLst/>
          </a:prstGeom>
        </p:spPr>
      </p:pic>
      <p:sp>
        <p:nvSpPr>
          <p:cNvPr id="11" name="BlokTextu 10">
            <a:extLst>
              <a:ext uri="{FF2B5EF4-FFF2-40B4-BE49-F238E27FC236}">
                <a16:creationId xmlns:a16="http://schemas.microsoft.com/office/drawing/2014/main" id="{88828B63-A61B-2FF6-F754-05F669769C27}"/>
              </a:ext>
            </a:extLst>
          </p:cNvPr>
          <p:cNvSpPr txBox="1"/>
          <p:nvPr/>
        </p:nvSpPr>
        <p:spPr>
          <a:xfrm>
            <a:off x="3558153" y="5427834"/>
            <a:ext cx="6863255" cy="584775"/>
          </a:xfrm>
          <a:prstGeom prst="rect">
            <a:avLst/>
          </a:prstGeom>
          <a:noFill/>
        </p:spPr>
        <p:txBody>
          <a:bodyPr wrap="square" rtlCol="0">
            <a:spAutoFit/>
          </a:bodyPr>
          <a:lstStyle/>
          <a:p>
            <a:r>
              <a:rPr lang="sk-SK" sz="3200" b="1" dirty="0" err="1">
                <a:ln w="0"/>
                <a:effectLst>
                  <a:outerShdw blurRad="38100" dist="19050" dir="2700000" algn="tl" rotWithShape="0">
                    <a:schemeClr val="dk1">
                      <a:alpha val="40000"/>
                    </a:schemeClr>
                  </a:outerShdw>
                </a:effectLst>
                <a:latin typeface="Arial Black" panose="020B0604020202020204" pitchFamily="34" charset="0"/>
                <a:cs typeface="Arial Black" panose="020B0604020202020204" pitchFamily="34" charset="0"/>
              </a:rPr>
              <a:t>Youtube</a:t>
            </a:r>
            <a:r>
              <a:rPr lang="sk-SK" sz="3200" b="1" dirty="0">
                <a:ln w="0"/>
                <a:effectLst>
                  <a:outerShdw blurRad="38100" dist="19050" dir="2700000" algn="tl" rotWithShape="0">
                    <a:schemeClr val="dk1">
                      <a:alpha val="40000"/>
                    </a:schemeClr>
                  </a:outerShdw>
                </a:effectLst>
                <a:latin typeface="Arial Black" panose="020B0604020202020204" pitchFamily="34" charset="0"/>
                <a:cs typeface="Arial Black" panose="020B0604020202020204" pitchFamily="34" charset="0"/>
              </a:rPr>
              <a:t> kanál ECAV s vami</a:t>
            </a:r>
          </a:p>
        </p:txBody>
      </p:sp>
    </p:spTree>
    <p:extLst>
      <p:ext uri="{BB962C8B-B14F-4D97-AF65-F5344CB8AC3E}">
        <p14:creationId xmlns:p14="http://schemas.microsoft.com/office/powerpoint/2010/main" val="236534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a:extLst>
            <a:ext uri="{FF2B5EF4-FFF2-40B4-BE49-F238E27FC236}">
              <a16:creationId xmlns:a16="http://schemas.microsoft.com/office/drawing/2014/main" id="{49F53448-9CAC-4189-9108-5F83ECD61286}"/>
            </a:ext>
          </a:extLst>
        </p:cNvPr>
        <p:cNvGrpSpPr/>
        <p:nvPr/>
      </p:nvGrpSpPr>
      <p:grpSpPr>
        <a:xfrm>
          <a:off x="0" y="0"/>
          <a:ext cx="0" cy="0"/>
          <a:chOff x="0" y="0"/>
          <a:chExt cx="0" cy="0"/>
        </a:xfrm>
      </p:grpSpPr>
      <p:sp>
        <p:nvSpPr>
          <p:cNvPr id="4" name="Pravouholník 3">
            <a:extLst>
              <a:ext uri="{FF2B5EF4-FFF2-40B4-BE49-F238E27FC236}">
                <a16:creationId xmlns:a16="http://schemas.microsoft.com/office/drawing/2014/main" id="{621A3684-5F18-B5AA-454F-1AC11713D2FE}"/>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BlokTextu 2">
            <a:extLst>
              <a:ext uri="{FF2B5EF4-FFF2-40B4-BE49-F238E27FC236}">
                <a16:creationId xmlns:a16="http://schemas.microsoft.com/office/drawing/2014/main" id="{F71F7EE3-84C0-C083-EE30-C4519F72AD2F}"/>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7" name="BlokTextu 6">
            <a:extLst>
              <a:ext uri="{FF2B5EF4-FFF2-40B4-BE49-F238E27FC236}">
                <a16:creationId xmlns:a16="http://schemas.microsoft.com/office/drawing/2014/main" id="{3E7A02C5-6206-0C33-1A6F-9E3761E964D2}"/>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8" name="BlokTextu 7">
            <a:extLst>
              <a:ext uri="{FF2B5EF4-FFF2-40B4-BE49-F238E27FC236}">
                <a16:creationId xmlns:a16="http://schemas.microsoft.com/office/drawing/2014/main" id="{855572ED-759F-6E2E-E1D3-0974B4844A2D}"/>
              </a:ext>
            </a:extLst>
          </p:cNvPr>
          <p:cNvSpPr txBox="1"/>
          <p:nvPr/>
        </p:nvSpPr>
        <p:spPr>
          <a:xfrm>
            <a:off x="96794" y="67895"/>
            <a:ext cx="8044249" cy="584775"/>
          </a:xfrm>
          <a:prstGeom prst="rect">
            <a:avLst/>
          </a:prstGeom>
          <a:noFill/>
        </p:spPr>
        <p:txBody>
          <a:bodyPr wrap="square" rtlCol="0">
            <a:spAutoFit/>
          </a:bodyPr>
          <a:lstStyle/>
          <a:p>
            <a:pPr algn="ctr"/>
            <a:r>
              <a:rPr lang="sk-SK" sz="3200" b="1" dirty="0">
                <a:latin typeface="Arial Black" panose="020B0604020202020204" pitchFamily="34" charset="0"/>
                <a:cs typeface="Arial Black" panose="020B0604020202020204" pitchFamily="34" charset="0"/>
              </a:rPr>
              <a:t>Ú</a:t>
            </a:r>
            <a:r>
              <a:rPr lang="sk-SK" sz="3200" b="1" dirty="0">
                <a:effectLst/>
                <a:latin typeface="Arial Black" panose="020B0604020202020204" pitchFamily="34" charset="0"/>
                <a:cs typeface="Arial Black" panose="020B0604020202020204" pitchFamily="34" charset="0"/>
              </a:rPr>
              <a:t>STA PRAVDY A SPRAVODLIVOSTI </a:t>
            </a:r>
            <a:endParaRPr lang="sk-SK" sz="3200" b="1" dirty="0">
              <a:latin typeface="Arial Black" panose="020B0604020202020204" pitchFamily="34" charset="0"/>
              <a:cs typeface="Arial Black" panose="020B0604020202020204" pitchFamily="34" charset="0"/>
            </a:endParaRPr>
          </a:p>
        </p:txBody>
      </p:sp>
      <p:sp>
        <p:nvSpPr>
          <p:cNvPr id="9" name="BlokTextu 8">
            <a:extLst>
              <a:ext uri="{FF2B5EF4-FFF2-40B4-BE49-F238E27FC236}">
                <a16:creationId xmlns:a16="http://schemas.microsoft.com/office/drawing/2014/main" id="{D78B0AAC-C4C0-A6C0-7E13-CBFE952F6F14}"/>
              </a:ext>
            </a:extLst>
          </p:cNvPr>
          <p:cNvSpPr txBox="1"/>
          <p:nvPr/>
        </p:nvSpPr>
        <p:spPr>
          <a:xfrm>
            <a:off x="540344" y="608147"/>
            <a:ext cx="10074890" cy="584775"/>
          </a:xfrm>
          <a:prstGeom prst="rect">
            <a:avLst/>
          </a:prstGeom>
          <a:noFill/>
        </p:spPr>
        <p:txBody>
          <a:bodyPr wrap="square" rtlCol="0">
            <a:spAutoFit/>
          </a:bodyPr>
          <a:lstStyle/>
          <a:p>
            <a:pPr algn="ctr"/>
            <a:r>
              <a:rPr lang="sk-SK" sz="3200" b="1" dirty="0">
                <a:latin typeface="Arial" panose="020B0604020202020204" pitchFamily="34" charset="0"/>
                <a:cs typeface="Arial" panose="020B0604020202020204" pitchFamily="34" charset="0"/>
              </a:rPr>
              <a:t>byť zasiahnutý slovom Božím</a:t>
            </a:r>
            <a:endParaRPr lang="sk-SK" sz="3200" b="1" i="1" dirty="0">
              <a:latin typeface="Arial" panose="020B0604020202020204" pitchFamily="34" charset="0"/>
              <a:cs typeface="Arial" panose="020B0604020202020204" pitchFamily="34" charset="0"/>
            </a:endParaRPr>
          </a:p>
        </p:txBody>
      </p:sp>
      <p:sp>
        <p:nvSpPr>
          <p:cNvPr id="5" name="BlokTextu 4">
            <a:extLst>
              <a:ext uri="{FF2B5EF4-FFF2-40B4-BE49-F238E27FC236}">
                <a16:creationId xmlns:a16="http://schemas.microsoft.com/office/drawing/2014/main" id="{D6967201-E451-A0B2-A39B-A99B49912C2F}"/>
              </a:ext>
            </a:extLst>
          </p:cNvPr>
          <p:cNvSpPr txBox="1"/>
          <p:nvPr/>
        </p:nvSpPr>
        <p:spPr>
          <a:xfrm>
            <a:off x="96794" y="608148"/>
            <a:ext cx="6360800" cy="584775"/>
          </a:xfrm>
          <a:prstGeom prst="rect">
            <a:avLst/>
          </a:prstGeom>
          <a:noFill/>
        </p:spPr>
        <p:txBody>
          <a:bodyPr wrap="square" rtlCol="0">
            <a:spAutoFit/>
          </a:bodyPr>
          <a:lstStyle/>
          <a:p>
            <a:r>
              <a:rPr lang="sk-SK" sz="3200" b="1" dirty="0">
                <a:latin typeface="Arial" panose="020B0604020202020204" pitchFamily="34" charset="0"/>
                <a:cs typeface="Arial" panose="020B0604020202020204" pitchFamily="34" charset="0"/>
              </a:rPr>
              <a:t>dennodenne</a:t>
            </a:r>
            <a:endParaRPr lang="sk-SK" sz="8000" b="1" i="1" dirty="0">
              <a:latin typeface="Arial" panose="020B0604020202020204" pitchFamily="34" charset="0"/>
              <a:cs typeface="Arial" panose="020B0604020202020204" pitchFamily="34" charset="0"/>
            </a:endParaRPr>
          </a:p>
        </p:txBody>
      </p:sp>
      <p:pic>
        <p:nvPicPr>
          <p:cNvPr id="10" name="Obrázok 9">
            <a:extLst>
              <a:ext uri="{FF2B5EF4-FFF2-40B4-BE49-F238E27FC236}">
                <a16:creationId xmlns:a16="http://schemas.microsoft.com/office/drawing/2014/main" id="{19181CB6-8AD2-4213-6807-E0C74F326654}"/>
              </a:ext>
            </a:extLst>
          </p:cNvPr>
          <p:cNvPicPr>
            <a:picLocks noChangeAspect="1"/>
          </p:cNvPicPr>
          <p:nvPr/>
        </p:nvPicPr>
        <p:blipFill>
          <a:blip r:embed="rId4"/>
          <a:srcRect/>
          <a:stretch/>
        </p:blipFill>
        <p:spPr>
          <a:xfrm>
            <a:off x="540344" y="1486123"/>
            <a:ext cx="2201249" cy="4763729"/>
          </a:xfrm>
          <a:prstGeom prst="rect">
            <a:avLst/>
          </a:prstGeom>
        </p:spPr>
      </p:pic>
      <p:sp>
        <p:nvSpPr>
          <p:cNvPr id="11" name="BlokTextu 10">
            <a:extLst>
              <a:ext uri="{FF2B5EF4-FFF2-40B4-BE49-F238E27FC236}">
                <a16:creationId xmlns:a16="http://schemas.microsoft.com/office/drawing/2014/main" id="{16CA4299-AF02-1E82-71B7-0F22484E8592}"/>
              </a:ext>
            </a:extLst>
          </p:cNvPr>
          <p:cNvSpPr txBox="1"/>
          <p:nvPr/>
        </p:nvSpPr>
        <p:spPr>
          <a:xfrm>
            <a:off x="3397721" y="1440786"/>
            <a:ext cx="6863255" cy="584775"/>
          </a:xfrm>
          <a:prstGeom prst="rect">
            <a:avLst/>
          </a:prstGeom>
          <a:noFill/>
        </p:spPr>
        <p:txBody>
          <a:bodyPr wrap="square" rtlCol="0">
            <a:spAutoFit/>
          </a:bodyPr>
          <a:lstStyle/>
          <a:p>
            <a:r>
              <a:rPr lang="sk-SK" sz="3200" b="1" dirty="0">
                <a:ln w="0"/>
                <a:effectLst>
                  <a:outerShdw blurRad="38100" dist="19050" dir="2700000" algn="tl" rotWithShape="0">
                    <a:schemeClr val="dk1">
                      <a:alpha val="40000"/>
                    </a:schemeClr>
                  </a:outerShdw>
                </a:effectLst>
                <a:latin typeface="Arial Black" panose="020B0604020202020204" pitchFamily="34" charset="0"/>
                <a:cs typeface="Arial Black" panose="020B0604020202020204" pitchFamily="34" charset="0"/>
              </a:rPr>
              <a:t>Mobilná aplikácia Biblia</a:t>
            </a:r>
          </a:p>
        </p:txBody>
      </p:sp>
      <p:pic>
        <p:nvPicPr>
          <p:cNvPr id="6" name="Obrázok 5" descr="Obrázok, na ktorom je písmo, text, logo, grafika&#10;&#10;Automaticky generovaný popis">
            <a:extLst>
              <a:ext uri="{FF2B5EF4-FFF2-40B4-BE49-F238E27FC236}">
                <a16:creationId xmlns:a16="http://schemas.microsoft.com/office/drawing/2014/main" id="{9E8E86E6-E009-AA2F-F5A2-7803FC010405}"/>
              </a:ext>
            </a:extLst>
          </p:cNvPr>
          <p:cNvPicPr>
            <a:picLocks noChangeAspect="1"/>
          </p:cNvPicPr>
          <p:nvPr/>
        </p:nvPicPr>
        <p:blipFill>
          <a:blip r:embed="rId5"/>
          <a:stretch>
            <a:fillRect/>
          </a:stretch>
        </p:blipFill>
        <p:spPr>
          <a:xfrm>
            <a:off x="3480238" y="2887187"/>
            <a:ext cx="7772400" cy="2297926"/>
          </a:xfrm>
          <a:prstGeom prst="rect">
            <a:avLst/>
          </a:prstGeom>
        </p:spPr>
      </p:pic>
    </p:spTree>
    <p:extLst>
      <p:ext uri="{BB962C8B-B14F-4D97-AF65-F5344CB8AC3E}">
        <p14:creationId xmlns:p14="http://schemas.microsoft.com/office/powerpoint/2010/main" val="1265347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a:extLst>
            <a:ext uri="{FF2B5EF4-FFF2-40B4-BE49-F238E27FC236}">
              <a16:creationId xmlns:a16="http://schemas.microsoft.com/office/drawing/2014/main" id="{C7A3A333-3014-0409-18D4-8530D9BC9D6C}"/>
            </a:ext>
          </a:extLst>
        </p:cNvPr>
        <p:cNvGrpSpPr/>
        <p:nvPr/>
      </p:nvGrpSpPr>
      <p:grpSpPr>
        <a:xfrm>
          <a:off x="0" y="0"/>
          <a:ext cx="0" cy="0"/>
          <a:chOff x="0" y="0"/>
          <a:chExt cx="0" cy="0"/>
        </a:xfrm>
      </p:grpSpPr>
      <p:sp>
        <p:nvSpPr>
          <p:cNvPr id="4" name="Pravouholník 3">
            <a:extLst>
              <a:ext uri="{FF2B5EF4-FFF2-40B4-BE49-F238E27FC236}">
                <a16:creationId xmlns:a16="http://schemas.microsoft.com/office/drawing/2014/main" id="{F89C914E-44F6-7A7C-1518-C4F52947A2E8}"/>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BlokTextu 2">
            <a:extLst>
              <a:ext uri="{FF2B5EF4-FFF2-40B4-BE49-F238E27FC236}">
                <a16:creationId xmlns:a16="http://schemas.microsoft.com/office/drawing/2014/main" id="{59C9A0E8-97DD-5272-75F3-EC8C4744875B}"/>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7" name="BlokTextu 6">
            <a:extLst>
              <a:ext uri="{FF2B5EF4-FFF2-40B4-BE49-F238E27FC236}">
                <a16:creationId xmlns:a16="http://schemas.microsoft.com/office/drawing/2014/main" id="{D02A6EE6-F1BA-43BF-445E-4E689E7E79AF}"/>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8" name="BlokTextu 7">
            <a:extLst>
              <a:ext uri="{FF2B5EF4-FFF2-40B4-BE49-F238E27FC236}">
                <a16:creationId xmlns:a16="http://schemas.microsoft.com/office/drawing/2014/main" id="{DDA5C901-854E-31B4-AA6B-527F615B37BC}"/>
              </a:ext>
            </a:extLst>
          </p:cNvPr>
          <p:cNvSpPr txBox="1"/>
          <p:nvPr/>
        </p:nvSpPr>
        <p:spPr>
          <a:xfrm>
            <a:off x="96794" y="67895"/>
            <a:ext cx="8044249" cy="584775"/>
          </a:xfrm>
          <a:prstGeom prst="rect">
            <a:avLst/>
          </a:prstGeom>
          <a:noFill/>
        </p:spPr>
        <p:txBody>
          <a:bodyPr wrap="square" rtlCol="0">
            <a:spAutoFit/>
          </a:bodyPr>
          <a:lstStyle/>
          <a:p>
            <a:pPr algn="ctr"/>
            <a:r>
              <a:rPr lang="sk-SK" sz="3200" b="1" dirty="0">
                <a:latin typeface="Arial Black" panose="020B0604020202020204" pitchFamily="34" charset="0"/>
                <a:cs typeface="Arial Black" panose="020B0604020202020204" pitchFamily="34" charset="0"/>
              </a:rPr>
              <a:t>Ú</a:t>
            </a:r>
            <a:r>
              <a:rPr lang="sk-SK" sz="3200" b="1" dirty="0">
                <a:effectLst/>
                <a:latin typeface="Arial Black" panose="020B0604020202020204" pitchFamily="34" charset="0"/>
                <a:cs typeface="Arial Black" panose="020B0604020202020204" pitchFamily="34" charset="0"/>
              </a:rPr>
              <a:t>STA PRAVDY A SPRAVODLIVOSTI </a:t>
            </a:r>
            <a:endParaRPr lang="sk-SK" sz="3200" b="1" dirty="0">
              <a:latin typeface="Arial Black" panose="020B0604020202020204" pitchFamily="34" charset="0"/>
              <a:cs typeface="Arial Black" panose="020B0604020202020204" pitchFamily="34" charset="0"/>
            </a:endParaRPr>
          </a:p>
        </p:txBody>
      </p:sp>
      <p:sp>
        <p:nvSpPr>
          <p:cNvPr id="6" name="BlokTextu 5">
            <a:extLst>
              <a:ext uri="{FF2B5EF4-FFF2-40B4-BE49-F238E27FC236}">
                <a16:creationId xmlns:a16="http://schemas.microsoft.com/office/drawing/2014/main" id="{DE43F36F-43A5-E50B-05FF-60046C654B49}"/>
              </a:ext>
            </a:extLst>
          </p:cNvPr>
          <p:cNvSpPr txBox="1"/>
          <p:nvPr/>
        </p:nvSpPr>
        <p:spPr>
          <a:xfrm>
            <a:off x="435429" y="1170292"/>
            <a:ext cx="11055238" cy="584775"/>
          </a:xfrm>
          <a:prstGeom prst="rect">
            <a:avLst/>
          </a:prstGeom>
          <a:noFill/>
        </p:spPr>
        <p:txBody>
          <a:bodyPr wrap="square" rtlCol="0">
            <a:spAutoFit/>
          </a:bodyPr>
          <a:lstStyle/>
          <a:p>
            <a:r>
              <a:rPr lang="sk-SK" sz="3200" b="1" dirty="0">
                <a:effectLst/>
                <a:latin typeface="Arial" panose="020B0604020202020204" pitchFamily="34" charset="0"/>
                <a:cs typeface="Arial" panose="020B0604020202020204" pitchFamily="34" charset="0"/>
              </a:rPr>
              <a:t>Čo robiť aby sme mali ústa pravdy a spravodlivosti?</a:t>
            </a:r>
            <a:endParaRPr lang="sk-SK" sz="3200" i="1" dirty="0">
              <a:effectLst/>
              <a:latin typeface="Arial" panose="020B0604020202020204" pitchFamily="34" charset="0"/>
              <a:cs typeface="Arial" panose="020B0604020202020204" pitchFamily="34" charset="0"/>
            </a:endParaRPr>
          </a:p>
        </p:txBody>
      </p:sp>
      <p:sp>
        <p:nvSpPr>
          <p:cNvPr id="9" name="BlokTextu 8">
            <a:extLst>
              <a:ext uri="{FF2B5EF4-FFF2-40B4-BE49-F238E27FC236}">
                <a16:creationId xmlns:a16="http://schemas.microsoft.com/office/drawing/2014/main" id="{C8344721-7EB3-2475-9AA8-519C85788219}"/>
              </a:ext>
            </a:extLst>
          </p:cNvPr>
          <p:cNvSpPr txBox="1"/>
          <p:nvPr/>
        </p:nvSpPr>
        <p:spPr>
          <a:xfrm>
            <a:off x="435429" y="2207865"/>
            <a:ext cx="10243081" cy="1200329"/>
          </a:xfrm>
          <a:prstGeom prst="rect">
            <a:avLst/>
          </a:prstGeom>
          <a:noFill/>
        </p:spPr>
        <p:txBody>
          <a:bodyPr wrap="square" rtlCol="0">
            <a:spAutoFit/>
          </a:bodyPr>
          <a:lstStyle/>
          <a:p>
            <a:r>
              <a:rPr lang="sk-SK" sz="2400" b="1" dirty="0">
                <a:latin typeface="Arial" panose="020B0604020202020204" pitchFamily="34" charset="0"/>
                <a:cs typeface="Arial" panose="020B0604020202020204" pitchFamily="34" charset="0"/>
              </a:rPr>
              <a:t>2K 6,14</a:t>
            </a:r>
          </a:p>
          <a:p>
            <a:r>
              <a:rPr lang="sk-SK" sz="2400" i="1" dirty="0">
                <a:latin typeface="Arial" panose="020B0604020202020204" pitchFamily="34" charset="0"/>
                <a:cs typeface="Arial" panose="020B0604020202020204" pitchFamily="34" charset="0"/>
              </a:rPr>
              <a:t>Neťahajte cudzie jarmo s neveriacimi, lebo čo má </a:t>
            </a:r>
            <a:r>
              <a:rPr lang="sk-SK" sz="2400" i="1" dirty="0">
                <a:highlight>
                  <a:srgbClr val="000000"/>
                </a:highlight>
                <a:latin typeface="Arial" panose="020B0604020202020204" pitchFamily="34" charset="0"/>
                <a:cs typeface="Arial" panose="020B0604020202020204" pitchFamily="34" charset="0"/>
              </a:rPr>
              <a:t>spravodlivosť</a:t>
            </a:r>
            <a:r>
              <a:rPr lang="sk-SK" sz="2400" i="1" dirty="0">
                <a:latin typeface="Arial" panose="020B0604020202020204" pitchFamily="34" charset="0"/>
                <a:cs typeface="Arial" panose="020B0604020202020204" pitchFamily="34" charset="0"/>
              </a:rPr>
              <a:t> spoločné s neprávosťou? Alebo aké je spoločenstvo svetla s tmou?</a:t>
            </a:r>
          </a:p>
        </p:txBody>
      </p:sp>
    </p:spTree>
    <p:extLst>
      <p:ext uri="{BB962C8B-B14F-4D97-AF65-F5344CB8AC3E}">
        <p14:creationId xmlns:p14="http://schemas.microsoft.com/office/powerpoint/2010/main" val="2019519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extLst>
              <a:ext uri="{BEBA8EAE-BF5A-486C-A8C5-ECC9F3942E4B}">
                <a14:imgProps xmlns:a14="http://schemas.microsoft.com/office/drawing/2010/main">
                  <a14:imgLayer r:embed="rId4">
                    <a14:imgEffect>
                      <a14:saturation sat="0"/>
                    </a14:imgEffect>
                  </a14:imgLayer>
                </a14:imgProps>
              </a:ext>
            </a:extLst>
          </a:blip>
          <a:stretch/>
        </a:blipFill>
        <a:effectLst/>
      </p:bgPr>
    </p:bg>
    <p:spTree>
      <p:nvGrpSpPr>
        <p:cNvPr id="1" name="">
          <a:extLst>
            <a:ext uri="{FF2B5EF4-FFF2-40B4-BE49-F238E27FC236}">
              <a16:creationId xmlns:a16="http://schemas.microsoft.com/office/drawing/2014/main" id="{31D9E7FA-5E4D-1766-C0CD-924C2CE84F96}"/>
            </a:ext>
          </a:extLst>
        </p:cNvPr>
        <p:cNvGrpSpPr/>
        <p:nvPr/>
      </p:nvGrpSpPr>
      <p:grpSpPr>
        <a:xfrm>
          <a:off x="0" y="0"/>
          <a:ext cx="0" cy="0"/>
          <a:chOff x="0" y="0"/>
          <a:chExt cx="0" cy="0"/>
        </a:xfrm>
      </p:grpSpPr>
      <p:sp>
        <p:nvSpPr>
          <p:cNvPr id="4" name="Pravouholník 3">
            <a:extLst>
              <a:ext uri="{FF2B5EF4-FFF2-40B4-BE49-F238E27FC236}">
                <a16:creationId xmlns:a16="http://schemas.microsoft.com/office/drawing/2014/main" id="{8FF86C83-A6EB-85F9-1E6C-BF5590FBA0B9}"/>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BlokTextu 2">
            <a:extLst>
              <a:ext uri="{FF2B5EF4-FFF2-40B4-BE49-F238E27FC236}">
                <a16:creationId xmlns:a16="http://schemas.microsoft.com/office/drawing/2014/main" id="{158D2601-FD74-FD87-2DEA-D37361AE83B5}"/>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7" name="BlokTextu 6">
            <a:extLst>
              <a:ext uri="{FF2B5EF4-FFF2-40B4-BE49-F238E27FC236}">
                <a16:creationId xmlns:a16="http://schemas.microsoft.com/office/drawing/2014/main" id="{AC9EFF48-023F-FD3C-B088-04EBFFC53F0A}"/>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8" name="BlokTextu 7">
            <a:extLst>
              <a:ext uri="{FF2B5EF4-FFF2-40B4-BE49-F238E27FC236}">
                <a16:creationId xmlns:a16="http://schemas.microsoft.com/office/drawing/2014/main" id="{BA7B2F6F-A816-86B1-0279-F76E6661256F}"/>
              </a:ext>
            </a:extLst>
          </p:cNvPr>
          <p:cNvSpPr txBox="1"/>
          <p:nvPr/>
        </p:nvSpPr>
        <p:spPr>
          <a:xfrm>
            <a:off x="96794" y="67895"/>
            <a:ext cx="8044249" cy="584775"/>
          </a:xfrm>
          <a:prstGeom prst="rect">
            <a:avLst/>
          </a:prstGeom>
          <a:noFill/>
        </p:spPr>
        <p:txBody>
          <a:bodyPr wrap="square" rtlCol="0">
            <a:spAutoFit/>
          </a:bodyPr>
          <a:lstStyle/>
          <a:p>
            <a:pPr algn="ctr"/>
            <a:r>
              <a:rPr lang="sk-SK" sz="3200" b="1" dirty="0">
                <a:latin typeface="Arial Black" panose="020B0604020202020204" pitchFamily="34" charset="0"/>
                <a:cs typeface="Arial Black" panose="020B0604020202020204" pitchFamily="34" charset="0"/>
              </a:rPr>
              <a:t>Ú</a:t>
            </a:r>
            <a:r>
              <a:rPr lang="sk-SK" sz="3200" b="1" dirty="0">
                <a:effectLst/>
                <a:latin typeface="Arial Black" panose="020B0604020202020204" pitchFamily="34" charset="0"/>
                <a:cs typeface="Arial Black" panose="020B0604020202020204" pitchFamily="34" charset="0"/>
              </a:rPr>
              <a:t>STA PRAVDY A SPRAVODLIVOSTI </a:t>
            </a:r>
            <a:endParaRPr lang="sk-SK" sz="3200" b="1" dirty="0">
              <a:latin typeface="Arial Black" panose="020B0604020202020204" pitchFamily="34" charset="0"/>
              <a:cs typeface="Arial Black" panose="020B0604020202020204" pitchFamily="34" charset="0"/>
            </a:endParaRPr>
          </a:p>
        </p:txBody>
      </p:sp>
      <p:sp>
        <p:nvSpPr>
          <p:cNvPr id="6" name="BlokTextu 5">
            <a:extLst>
              <a:ext uri="{FF2B5EF4-FFF2-40B4-BE49-F238E27FC236}">
                <a16:creationId xmlns:a16="http://schemas.microsoft.com/office/drawing/2014/main" id="{59E8D85E-74AC-0A5D-F2C7-E48F28003BFC}"/>
              </a:ext>
            </a:extLst>
          </p:cNvPr>
          <p:cNvSpPr txBox="1"/>
          <p:nvPr/>
        </p:nvSpPr>
        <p:spPr>
          <a:xfrm>
            <a:off x="435429" y="1170292"/>
            <a:ext cx="11055238" cy="584775"/>
          </a:xfrm>
          <a:prstGeom prst="rect">
            <a:avLst/>
          </a:prstGeom>
          <a:noFill/>
        </p:spPr>
        <p:txBody>
          <a:bodyPr wrap="square" rtlCol="0">
            <a:spAutoFit/>
          </a:bodyPr>
          <a:lstStyle/>
          <a:p>
            <a:r>
              <a:rPr lang="sk-SK" sz="3200" b="1" dirty="0">
                <a:effectLst/>
                <a:latin typeface="Arial" panose="020B0604020202020204" pitchFamily="34" charset="0"/>
                <a:cs typeface="Arial" panose="020B0604020202020204" pitchFamily="34" charset="0"/>
              </a:rPr>
              <a:t>Čo robiť aby sme mali ústa pravdy a spravodlivosti?</a:t>
            </a:r>
            <a:endParaRPr lang="sk-SK" sz="3200" i="1" dirty="0">
              <a:effectLst/>
              <a:latin typeface="Arial" panose="020B0604020202020204" pitchFamily="34" charset="0"/>
              <a:cs typeface="Arial" panose="020B0604020202020204" pitchFamily="34" charset="0"/>
            </a:endParaRPr>
          </a:p>
        </p:txBody>
      </p:sp>
      <p:sp>
        <p:nvSpPr>
          <p:cNvPr id="9" name="BlokTextu 8">
            <a:extLst>
              <a:ext uri="{FF2B5EF4-FFF2-40B4-BE49-F238E27FC236}">
                <a16:creationId xmlns:a16="http://schemas.microsoft.com/office/drawing/2014/main" id="{AF7B1A47-86CE-F8C5-2B6A-9B4EA1E90A8A}"/>
              </a:ext>
            </a:extLst>
          </p:cNvPr>
          <p:cNvSpPr txBox="1"/>
          <p:nvPr/>
        </p:nvSpPr>
        <p:spPr>
          <a:xfrm>
            <a:off x="435429" y="2207865"/>
            <a:ext cx="10938063" cy="1938992"/>
          </a:xfrm>
          <a:prstGeom prst="rect">
            <a:avLst/>
          </a:prstGeom>
          <a:noFill/>
        </p:spPr>
        <p:txBody>
          <a:bodyPr wrap="square" rtlCol="0">
            <a:spAutoFit/>
          </a:bodyPr>
          <a:lstStyle/>
          <a:p>
            <a:r>
              <a:rPr lang="sk-SK" sz="2400" b="1" dirty="0">
                <a:latin typeface="Arial" panose="020B0604020202020204" pitchFamily="34" charset="0"/>
                <a:cs typeface="Arial" panose="020B0604020202020204" pitchFamily="34" charset="0"/>
              </a:rPr>
              <a:t>1J1,6-7</a:t>
            </a:r>
          </a:p>
          <a:p>
            <a:r>
              <a:rPr lang="sk-SK" sz="2400" i="1" dirty="0">
                <a:latin typeface="Arial" panose="020B0604020202020204" pitchFamily="34" charset="0"/>
                <a:cs typeface="Arial" panose="020B0604020202020204" pitchFamily="34" charset="0"/>
              </a:rPr>
              <a:t>Ak hovoríme, že máme spoločenstvo s Ním a chodíme v tme, klameme a nerobíme, čo je </a:t>
            </a:r>
            <a:r>
              <a:rPr lang="sk-SK" sz="2400" i="1" dirty="0">
                <a:highlight>
                  <a:srgbClr val="000000"/>
                </a:highlight>
                <a:latin typeface="Arial" panose="020B0604020202020204" pitchFamily="34" charset="0"/>
                <a:cs typeface="Arial" panose="020B0604020202020204" pitchFamily="34" charset="0"/>
              </a:rPr>
              <a:t>pravda</a:t>
            </a:r>
            <a:r>
              <a:rPr lang="sk-SK" sz="2400" i="1" dirty="0">
                <a:latin typeface="Arial" panose="020B0604020202020204" pitchFamily="34" charset="0"/>
                <a:cs typeface="Arial" panose="020B0604020202020204" pitchFamily="34" charset="0"/>
              </a:rPr>
              <a:t>.  Ale ak chodíme vo svetle, ako On je vo svetle, máme spoločenstvo medzi sebou a krv Ježiša, Jeho Syna, nás očisťuje od každého hriechu.</a:t>
            </a:r>
          </a:p>
        </p:txBody>
      </p:sp>
    </p:spTree>
    <p:extLst>
      <p:ext uri="{BB962C8B-B14F-4D97-AF65-F5344CB8AC3E}">
        <p14:creationId xmlns:p14="http://schemas.microsoft.com/office/powerpoint/2010/main" val="27537812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a:extLst>
            <a:ext uri="{FF2B5EF4-FFF2-40B4-BE49-F238E27FC236}">
              <a16:creationId xmlns:a16="http://schemas.microsoft.com/office/drawing/2014/main" id="{7ACF1B6E-CEB4-4699-CB54-D6F6B1EA923F}"/>
            </a:ext>
          </a:extLst>
        </p:cNvPr>
        <p:cNvGrpSpPr/>
        <p:nvPr/>
      </p:nvGrpSpPr>
      <p:grpSpPr>
        <a:xfrm>
          <a:off x="0" y="0"/>
          <a:ext cx="0" cy="0"/>
          <a:chOff x="0" y="0"/>
          <a:chExt cx="0" cy="0"/>
        </a:xfrm>
      </p:grpSpPr>
      <p:sp>
        <p:nvSpPr>
          <p:cNvPr id="4" name="Pravouholník 3">
            <a:extLst>
              <a:ext uri="{FF2B5EF4-FFF2-40B4-BE49-F238E27FC236}">
                <a16:creationId xmlns:a16="http://schemas.microsoft.com/office/drawing/2014/main" id="{EB1EA3DB-FC3A-B665-B8C2-6944721B2345}"/>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BlokTextu 2">
            <a:extLst>
              <a:ext uri="{FF2B5EF4-FFF2-40B4-BE49-F238E27FC236}">
                <a16:creationId xmlns:a16="http://schemas.microsoft.com/office/drawing/2014/main" id="{C94416ED-91FC-09BC-C1FD-E31339D26FE5}"/>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7" name="BlokTextu 6">
            <a:extLst>
              <a:ext uri="{FF2B5EF4-FFF2-40B4-BE49-F238E27FC236}">
                <a16:creationId xmlns:a16="http://schemas.microsoft.com/office/drawing/2014/main" id="{65B2C0CC-AF08-8005-026B-A0BF368F37B1}"/>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8" name="BlokTextu 7">
            <a:extLst>
              <a:ext uri="{FF2B5EF4-FFF2-40B4-BE49-F238E27FC236}">
                <a16:creationId xmlns:a16="http://schemas.microsoft.com/office/drawing/2014/main" id="{8CF56229-803E-7096-685E-1B8CAA463E0C}"/>
              </a:ext>
            </a:extLst>
          </p:cNvPr>
          <p:cNvSpPr txBox="1"/>
          <p:nvPr/>
        </p:nvSpPr>
        <p:spPr>
          <a:xfrm>
            <a:off x="96794" y="67895"/>
            <a:ext cx="8044249" cy="584775"/>
          </a:xfrm>
          <a:prstGeom prst="rect">
            <a:avLst/>
          </a:prstGeom>
          <a:noFill/>
        </p:spPr>
        <p:txBody>
          <a:bodyPr wrap="square" rtlCol="0">
            <a:spAutoFit/>
          </a:bodyPr>
          <a:lstStyle/>
          <a:p>
            <a:pPr algn="ctr"/>
            <a:r>
              <a:rPr lang="sk-SK" sz="3200" b="1" dirty="0">
                <a:latin typeface="Arial Black" panose="020B0604020202020204" pitchFamily="34" charset="0"/>
                <a:cs typeface="Arial Black" panose="020B0604020202020204" pitchFamily="34" charset="0"/>
              </a:rPr>
              <a:t>Ú</a:t>
            </a:r>
            <a:r>
              <a:rPr lang="sk-SK" sz="3200" b="1" dirty="0">
                <a:effectLst/>
                <a:latin typeface="Arial Black" panose="020B0604020202020204" pitchFamily="34" charset="0"/>
                <a:cs typeface="Arial Black" panose="020B0604020202020204" pitchFamily="34" charset="0"/>
              </a:rPr>
              <a:t>STA PRAVDY A SPRAVODLIVOSTI </a:t>
            </a:r>
            <a:endParaRPr lang="sk-SK" sz="3200" b="1" dirty="0">
              <a:latin typeface="Arial Black" panose="020B0604020202020204" pitchFamily="34" charset="0"/>
              <a:cs typeface="Arial Black" panose="020B0604020202020204" pitchFamily="34" charset="0"/>
            </a:endParaRPr>
          </a:p>
        </p:txBody>
      </p:sp>
      <p:sp>
        <p:nvSpPr>
          <p:cNvPr id="9" name="BlokTextu 8">
            <a:extLst>
              <a:ext uri="{FF2B5EF4-FFF2-40B4-BE49-F238E27FC236}">
                <a16:creationId xmlns:a16="http://schemas.microsoft.com/office/drawing/2014/main" id="{E409ADEE-9C04-EB78-26AD-439C1653D36A}"/>
              </a:ext>
            </a:extLst>
          </p:cNvPr>
          <p:cNvSpPr txBox="1"/>
          <p:nvPr/>
        </p:nvSpPr>
        <p:spPr>
          <a:xfrm>
            <a:off x="792593" y="3201430"/>
            <a:ext cx="10074890" cy="2554545"/>
          </a:xfrm>
          <a:prstGeom prst="rect">
            <a:avLst/>
          </a:prstGeom>
          <a:noFill/>
        </p:spPr>
        <p:txBody>
          <a:bodyPr wrap="square" rtlCol="0">
            <a:spAutoFit/>
          </a:bodyPr>
          <a:lstStyle/>
          <a:p>
            <a:pPr algn="ctr"/>
            <a:r>
              <a:rPr lang="sk-SK" sz="8000" b="1" dirty="0">
                <a:latin typeface="Arial" panose="020B0604020202020204" pitchFamily="34" charset="0"/>
                <a:cs typeface="Arial" panose="020B0604020202020204" pitchFamily="34" charset="0"/>
              </a:rPr>
              <a:t>mať spoločenstvo  s veriacimi ľuďmi </a:t>
            </a:r>
            <a:endParaRPr lang="sk-SK" sz="8000" b="1" i="1" dirty="0">
              <a:latin typeface="Arial" panose="020B0604020202020204" pitchFamily="34" charset="0"/>
              <a:cs typeface="Arial" panose="020B0604020202020204" pitchFamily="34" charset="0"/>
            </a:endParaRPr>
          </a:p>
        </p:txBody>
      </p:sp>
      <p:sp>
        <p:nvSpPr>
          <p:cNvPr id="2" name="BlokTextu 1">
            <a:extLst>
              <a:ext uri="{FF2B5EF4-FFF2-40B4-BE49-F238E27FC236}">
                <a16:creationId xmlns:a16="http://schemas.microsoft.com/office/drawing/2014/main" id="{B5D1181A-6235-46C5-2BD0-64897AE9B186}"/>
              </a:ext>
            </a:extLst>
          </p:cNvPr>
          <p:cNvSpPr txBox="1"/>
          <p:nvPr/>
        </p:nvSpPr>
        <p:spPr>
          <a:xfrm>
            <a:off x="435429" y="1170292"/>
            <a:ext cx="11055238" cy="584775"/>
          </a:xfrm>
          <a:prstGeom prst="rect">
            <a:avLst/>
          </a:prstGeom>
          <a:noFill/>
        </p:spPr>
        <p:txBody>
          <a:bodyPr wrap="square" rtlCol="0">
            <a:spAutoFit/>
          </a:bodyPr>
          <a:lstStyle/>
          <a:p>
            <a:r>
              <a:rPr lang="sk-SK" sz="3200" b="1" dirty="0">
                <a:effectLst/>
                <a:latin typeface="Arial" panose="020B0604020202020204" pitchFamily="34" charset="0"/>
                <a:cs typeface="Arial" panose="020B0604020202020204" pitchFamily="34" charset="0"/>
              </a:rPr>
              <a:t>Čo robiť aby sme mali ústa pravdy a spravodlivosti?</a:t>
            </a:r>
            <a:endParaRPr lang="sk-SK" sz="3200" i="1" dirty="0">
              <a:effectLst/>
              <a:latin typeface="Arial" panose="020B0604020202020204" pitchFamily="34" charset="0"/>
              <a:cs typeface="Arial" panose="020B0604020202020204" pitchFamily="34" charset="0"/>
            </a:endParaRPr>
          </a:p>
        </p:txBody>
      </p:sp>
      <p:sp>
        <p:nvSpPr>
          <p:cNvPr id="5" name="BlokTextu 4">
            <a:extLst>
              <a:ext uri="{FF2B5EF4-FFF2-40B4-BE49-F238E27FC236}">
                <a16:creationId xmlns:a16="http://schemas.microsoft.com/office/drawing/2014/main" id="{8726C6CF-813D-B1E0-051C-1F67FEC061E7}"/>
              </a:ext>
            </a:extLst>
          </p:cNvPr>
          <p:cNvSpPr txBox="1"/>
          <p:nvPr/>
        </p:nvSpPr>
        <p:spPr>
          <a:xfrm>
            <a:off x="3003918" y="1885465"/>
            <a:ext cx="6360800" cy="1323439"/>
          </a:xfrm>
          <a:prstGeom prst="rect">
            <a:avLst/>
          </a:prstGeom>
          <a:noFill/>
        </p:spPr>
        <p:txBody>
          <a:bodyPr wrap="square" rtlCol="0">
            <a:spAutoFit/>
          </a:bodyPr>
          <a:lstStyle/>
          <a:p>
            <a:r>
              <a:rPr lang="sk-SK" sz="8000" b="1" dirty="0">
                <a:latin typeface="Arial" panose="020B0604020202020204" pitchFamily="34" charset="0"/>
                <a:cs typeface="Arial" panose="020B0604020202020204" pitchFamily="34" charset="0"/>
              </a:rPr>
              <a:t>dennodenne</a:t>
            </a:r>
            <a:endParaRPr lang="sk-SK" sz="8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1010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a:extLst>
            <a:ext uri="{FF2B5EF4-FFF2-40B4-BE49-F238E27FC236}">
              <a16:creationId xmlns:a16="http://schemas.microsoft.com/office/drawing/2014/main" id="{AE18E7B9-BF29-87B3-8355-21D74C94C648}"/>
            </a:ext>
          </a:extLst>
        </p:cNvPr>
        <p:cNvGrpSpPr/>
        <p:nvPr/>
      </p:nvGrpSpPr>
      <p:grpSpPr>
        <a:xfrm>
          <a:off x="0" y="0"/>
          <a:ext cx="0" cy="0"/>
          <a:chOff x="0" y="0"/>
          <a:chExt cx="0" cy="0"/>
        </a:xfrm>
      </p:grpSpPr>
      <p:sp>
        <p:nvSpPr>
          <p:cNvPr id="4" name="Pravouholník 3">
            <a:extLst>
              <a:ext uri="{FF2B5EF4-FFF2-40B4-BE49-F238E27FC236}">
                <a16:creationId xmlns:a16="http://schemas.microsoft.com/office/drawing/2014/main" id="{3E4C9EC7-2970-6FDC-7C54-0D799F28984C}"/>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BlokTextu 2">
            <a:extLst>
              <a:ext uri="{FF2B5EF4-FFF2-40B4-BE49-F238E27FC236}">
                <a16:creationId xmlns:a16="http://schemas.microsoft.com/office/drawing/2014/main" id="{A464BC0E-12EB-88DC-012A-1E3C78FEA4D8}"/>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7" name="BlokTextu 6">
            <a:extLst>
              <a:ext uri="{FF2B5EF4-FFF2-40B4-BE49-F238E27FC236}">
                <a16:creationId xmlns:a16="http://schemas.microsoft.com/office/drawing/2014/main" id="{D2C92434-B829-2716-4593-D451436FCEFA}"/>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8" name="BlokTextu 7">
            <a:extLst>
              <a:ext uri="{FF2B5EF4-FFF2-40B4-BE49-F238E27FC236}">
                <a16:creationId xmlns:a16="http://schemas.microsoft.com/office/drawing/2014/main" id="{BF57A918-8985-722C-51F5-DC6BCAD8907F}"/>
              </a:ext>
            </a:extLst>
          </p:cNvPr>
          <p:cNvSpPr txBox="1"/>
          <p:nvPr/>
        </p:nvSpPr>
        <p:spPr>
          <a:xfrm>
            <a:off x="96794" y="67895"/>
            <a:ext cx="8044249" cy="584775"/>
          </a:xfrm>
          <a:prstGeom prst="rect">
            <a:avLst/>
          </a:prstGeom>
          <a:noFill/>
        </p:spPr>
        <p:txBody>
          <a:bodyPr wrap="square" rtlCol="0">
            <a:spAutoFit/>
          </a:bodyPr>
          <a:lstStyle/>
          <a:p>
            <a:pPr algn="ctr"/>
            <a:r>
              <a:rPr lang="sk-SK" sz="3200" b="1" dirty="0">
                <a:latin typeface="Arial Black" panose="020B0604020202020204" pitchFamily="34" charset="0"/>
                <a:cs typeface="Arial Black" panose="020B0604020202020204" pitchFamily="34" charset="0"/>
              </a:rPr>
              <a:t>Ú</a:t>
            </a:r>
            <a:r>
              <a:rPr lang="sk-SK" sz="3200" b="1" dirty="0">
                <a:effectLst/>
                <a:latin typeface="Arial Black" panose="020B0604020202020204" pitchFamily="34" charset="0"/>
                <a:cs typeface="Arial Black" panose="020B0604020202020204" pitchFamily="34" charset="0"/>
              </a:rPr>
              <a:t>STA PRAVDY A SPRAVODLIVOSTI </a:t>
            </a:r>
            <a:endParaRPr lang="sk-SK" sz="3200" b="1" dirty="0">
              <a:latin typeface="Arial Black" panose="020B0604020202020204" pitchFamily="34" charset="0"/>
              <a:cs typeface="Arial Black" panose="020B0604020202020204" pitchFamily="34" charset="0"/>
            </a:endParaRPr>
          </a:p>
        </p:txBody>
      </p:sp>
      <p:sp>
        <p:nvSpPr>
          <p:cNvPr id="6" name="BlokTextu 5">
            <a:extLst>
              <a:ext uri="{FF2B5EF4-FFF2-40B4-BE49-F238E27FC236}">
                <a16:creationId xmlns:a16="http://schemas.microsoft.com/office/drawing/2014/main" id="{87F60E2D-4B36-8875-C999-CAF0AD5E2DB5}"/>
              </a:ext>
            </a:extLst>
          </p:cNvPr>
          <p:cNvSpPr txBox="1"/>
          <p:nvPr/>
        </p:nvSpPr>
        <p:spPr>
          <a:xfrm>
            <a:off x="435429" y="1170292"/>
            <a:ext cx="11055238" cy="584775"/>
          </a:xfrm>
          <a:prstGeom prst="rect">
            <a:avLst/>
          </a:prstGeom>
          <a:noFill/>
        </p:spPr>
        <p:txBody>
          <a:bodyPr wrap="square" rtlCol="0">
            <a:spAutoFit/>
          </a:bodyPr>
          <a:lstStyle/>
          <a:p>
            <a:r>
              <a:rPr lang="sk-SK" sz="3200" b="1" dirty="0">
                <a:effectLst/>
                <a:latin typeface="Arial" panose="020B0604020202020204" pitchFamily="34" charset="0"/>
                <a:cs typeface="Arial" panose="020B0604020202020204" pitchFamily="34" charset="0"/>
              </a:rPr>
              <a:t>Čo robiť aby sme mali ústa pravdy a spravodlivosti?</a:t>
            </a:r>
            <a:endParaRPr lang="sk-SK" sz="3200" i="1" dirty="0">
              <a:effectLst/>
              <a:latin typeface="Arial" panose="020B0604020202020204" pitchFamily="34" charset="0"/>
              <a:cs typeface="Arial" panose="020B0604020202020204" pitchFamily="34" charset="0"/>
            </a:endParaRPr>
          </a:p>
        </p:txBody>
      </p:sp>
      <p:sp>
        <p:nvSpPr>
          <p:cNvPr id="9" name="BlokTextu 8">
            <a:extLst>
              <a:ext uri="{FF2B5EF4-FFF2-40B4-BE49-F238E27FC236}">
                <a16:creationId xmlns:a16="http://schemas.microsoft.com/office/drawing/2014/main" id="{9EC7445B-727D-CD11-91A2-504AE9818DA4}"/>
              </a:ext>
            </a:extLst>
          </p:cNvPr>
          <p:cNvSpPr txBox="1"/>
          <p:nvPr/>
        </p:nvSpPr>
        <p:spPr>
          <a:xfrm>
            <a:off x="435429" y="2207865"/>
            <a:ext cx="10243081" cy="2677656"/>
          </a:xfrm>
          <a:prstGeom prst="rect">
            <a:avLst/>
          </a:prstGeom>
          <a:noFill/>
        </p:spPr>
        <p:txBody>
          <a:bodyPr wrap="square" rtlCol="0">
            <a:spAutoFit/>
          </a:bodyPr>
          <a:lstStyle/>
          <a:p>
            <a:r>
              <a:rPr lang="sk-SK" sz="2400" b="1" dirty="0">
                <a:latin typeface="Arial" panose="020B0604020202020204" pitchFamily="34" charset="0"/>
                <a:cs typeface="Arial" panose="020B0604020202020204" pitchFamily="34" charset="0"/>
              </a:rPr>
              <a:t>1TES 5,14-18</a:t>
            </a:r>
          </a:p>
          <a:p>
            <a:r>
              <a:rPr lang="sk-SK" sz="2400" i="1" dirty="0">
                <a:latin typeface="Arial" panose="020B0604020202020204" pitchFamily="34" charset="0"/>
                <a:cs typeface="Arial" panose="020B0604020202020204" pitchFamily="34" charset="0"/>
              </a:rPr>
              <a:t>Napomíname vás, bratia, učte poriadku neporiadnych, posmeľujte malomyseľných, ujímajte sa slabých, buďte zhovievaví ku všetkým. Hľaďte, aby sa nikto neodplácal zlým za zlé, ale vždy sa snažte robiť dobre medzi sebou a všetkým ľuďom. Stále sa radujte, neprestajne sa modlite! Za všetko ďakujte, lebo taká je Božia vôľa pri vás v Kristovi Ježišovi.</a:t>
            </a:r>
          </a:p>
        </p:txBody>
      </p:sp>
    </p:spTree>
    <p:extLst>
      <p:ext uri="{BB962C8B-B14F-4D97-AF65-F5344CB8AC3E}">
        <p14:creationId xmlns:p14="http://schemas.microsoft.com/office/powerpoint/2010/main" val="1184489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extLst>
              <a:ext uri="{BEBA8EAE-BF5A-486C-A8C5-ECC9F3942E4B}">
                <a14:imgProps xmlns:a14="http://schemas.microsoft.com/office/drawing/2010/main">
                  <a14:imgLayer r:embed="rId4">
                    <a14:imgEffect>
                      <a14:saturation sat="0"/>
                    </a14:imgEffect>
                  </a14:imgLayer>
                </a14:imgProps>
              </a:ext>
            </a:extLst>
          </a:blip>
          <a:stretch/>
        </a:blipFill>
        <a:effectLst/>
      </p:bgPr>
    </p:bg>
    <p:spTree>
      <p:nvGrpSpPr>
        <p:cNvPr id="1" name="">
          <a:extLst>
            <a:ext uri="{FF2B5EF4-FFF2-40B4-BE49-F238E27FC236}">
              <a16:creationId xmlns:a16="http://schemas.microsoft.com/office/drawing/2014/main" id="{D22D307E-317A-838B-B70A-3B01E54FC9A8}"/>
            </a:ext>
          </a:extLst>
        </p:cNvPr>
        <p:cNvGrpSpPr/>
        <p:nvPr/>
      </p:nvGrpSpPr>
      <p:grpSpPr>
        <a:xfrm>
          <a:off x="0" y="0"/>
          <a:ext cx="0" cy="0"/>
          <a:chOff x="0" y="0"/>
          <a:chExt cx="0" cy="0"/>
        </a:xfrm>
      </p:grpSpPr>
      <p:sp>
        <p:nvSpPr>
          <p:cNvPr id="4" name="Pravouholník 3">
            <a:extLst>
              <a:ext uri="{FF2B5EF4-FFF2-40B4-BE49-F238E27FC236}">
                <a16:creationId xmlns:a16="http://schemas.microsoft.com/office/drawing/2014/main" id="{474E7874-816F-AE54-275D-7D07D6C01C7E}"/>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BlokTextu 2">
            <a:extLst>
              <a:ext uri="{FF2B5EF4-FFF2-40B4-BE49-F238E27FC236}">
                <a16:creationId xmlns:a16="http://schemas.microsoft.com/office/drawing/2014/main" id="{088D9A6E-428D-D0B7-FDA1-A72A60FBF81A}"/>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7" name="BlokTextu 6">
            <a:extLst>
              <a:ext uri="{FF2B5EF4-FFF2-40B4-BE49-F238E27FC236}">
                <a16:creationId xmlns:a16="http://schemas.microsoft.com/office/drawing/2014/main" id="{3BABD4FB-B99D-FBA8-36DE-431C2A20A803}"/>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8" name="BlokTextu 7">
            <a:extLst>
              <a:ext uri="{FF2B5EF4-FFF2-40B4-BE49-F238E27FC236}">
                <a16:creationId xmlns:a16="http://schemas.microsoft.com/office/drawing/2014/main" id="{D278E035-31D5-41D8-EE60-4C4398D3A5D1}"/>
              </a:ext>
            </a:extLst>
          </p:cNvPr>
          <p:cNvSpPr txBox="1"/>
          <p:nvPr/>
        </p:nvSpPr>
        <p:spPr>
          <a:xfrm>
            <a:off x="96794" y="67895"/>
            <a:ext cx="8044249" cy="584775"/>
          </a:xfrm>
          <a:prstGeom prst="rect">
            <a:avLst/>
          </a:prstGeom>
          <a:noFill/>
        </p:spPr>
        <p:txBody>
          <a:bodyPr wrap="square" rtlCol="0">
            <a:spAutoFit/>
          </a:bodyPr>
          <a:lstStyle/>
          <a:p>
            <a:pPr algn="ctr"/>
            <a:r>
              <a:rPr lang="sk-SK" sz="3200" b="1" dirty="0">
                <a:latin typeface="Arial Black" panose="020B0604020202020204" pitchFamily="34" charset="0"/>
                <a:cs typeface="Arial Black" panose="020B0604020202020204" pitchFamily="34" charset="0"/>
              </a:rPr>
              <a:t>Ú</a:t>
            </a:r>
            <a:r>
              <a:rPr lang="sk-SK" sz="3200" b="1" dirty="0">
                <a:effectLst/>
                <a:latin typeface="Arial Black" panose="020B0604020202020204" pitchFamily="34" charset="0"/>
                <a:cs typeface="Arial Black" panose="020B0604020202020204" pitchFamily="34" charset="0"/>
              </a:rPr>
              <a:t>STA PRAVDY A SPRAVODLIVOSTI </a:t>
            </a:r>
            <a:endParaRPr lang="sk-SK" sz="3200" b="1" dirty="0">
              <a:latin typeface="Arial Black" panose="020B0604020202020204" pitchFamily="34" charset="0"/>
              <a:cs typeface="Arial Black" panose="020B0604020202020204" pitchFamily="34" charset="0"/>
            </a:endParaRPr>
          </a:p>
        </p:txBody>
      </p:sp>
      <p:sp>
        <p:nvSpPr>
          <p:cNvPr id="6" name="BlokTextu 5">
            <a:extLst>
              <a:ext uri="{FF2B5EF4-FFF2-40B4-BE49-F238E27FC236}">
                <a16:creationId xmlns:a16="http://schemas.microsoft.com/office/drawing/2014/main" id="{675BB858-46DF-A9C9-C4DB-F692BDF64616}"/>
              </a:ext>
            </a:extLst>
          </p:cNvPr>
          <p:cNvSpPr txBox="1"/>
          <p:nvPr/>
        </p:nvSpPr>
        <p:spPr>
          <a:xfrm>
            <a:off x="435429" y="1170292"/>
            <a:ext cx="11055238" cy="584775"/>
          </a:xfrm>
          <a:prstGeom prst="rect">
            <a:avLst/>
          </a:prstGeom>
          <a:noFill/>
        </p:spPr>
        <p:txBody>
          <a:bodyPr wrap="square" rtlCol="0">
            <a:spAutoFit/>
          </a:bodyPr>
          <a:lstStyle/>
          <a:p>
            <a:r>
              <a:rPr lang="sk-SK" sz="3200" b="1" dirty="0">
                <a:effectLst/>
                <a:latin typeface="Arial" panose="020B0604020202020204" pitchFamily="34" charset="0"/>
                <a:cs typeface="Arial" panose="020B0604020202020204" pitchFamily="34" charset="0"/>
              </a:rPr>
              <a:t>Čo robiť aby sme mali ústa pravdy a spravodlivosti?</a:t>
            </a:r>
            <a:endParaRPr lang="sk-SK" sz="3200" i="1" dirty="0">
              <a:effectLst/>
              <a:latin typeface="Arial" panose="020B0604020202020204" pitchFamily="34" charset="0"/>
              <a:cs typeface="Arial" panose="020B0604020202020204" pitchFamily="34" charset="0"/>
            </a:endParaRPr>
          </a:p>
        </p:txBody>
      </p:sp>
      <p:sp>
        <p:nvSpPr>
          <p:cNvPr id="9" name="BlokTextu 8">
            <a:extLst>
              <a:ext uri="{FF2B5EF4-FFF2-40B4-BE49-F238E27FC236}">
                <a16:creationId xmlns:a16="http://schemas.microsoft.com/office/drawing/2014/main" id="{E72C4709-9127-63A6-126C-35F2C3424B0D}"/>
              </a:ext>
            </a:extLst>
          </p:cNvPr>
          <p:cNvSpPr txBox="1"/>
          <p:nvPr/>
        </p:nvSpPr>
        <p:spPr>
          <a:xfrm>
            <a:off x="435429" y="2207865"/>
            <a:ext cx="10938063" cy="1200329"/>
          </a:xfrm>
          <a:prstGeom prst="rect">
            <a:avLst/>
          </a:prstGeom>
          <a:noFill/>
        </p:spPr>
        <p:txBody>
          <a:bodyPr wrap="square" rtlCol="0">
            <a:spAutoFit/>
          </a:bodyPr>
          <a:lstStyle/>
          <a:p>
            <a:r>
              <a:rPr lang="sk-SK" sz="2400" b="1" dirty="0" err="1">
                <a:latin typeface="Arial" panose="020B0604020202020204" pitchFamily="34" charset="0"/>
                <a:cs typeface="Arial" panose="020B0604020202020204" pitchFamily="34" charset="0"/>
              </a:rPr>
              <a:t>Jk</a:t>
            </a:r>
            <a:r>
              <a:rPr lang="sk-SK" sz="2400" b="1" dirty="0">
                <a:latin typeface="Arial" panose="020B0604020202020204" pitchFamily="34" charset="0"/>
                <a:cs typeface="Arial" panose="020B0604020202020204" pitchFamily="34" charset="0"/>
              </a:rPr>
              <a:t> 5,16</a:t>
            </a:r>
          </a:p>
          <a:p>
            <a:r>
              <a:rPr lang="sk-SK" sz="2400" i="1" dirty="0">
                <a:latin typeface="Arial" panose="020B0604020202020204" pitchFamily="34" charset="0"/>
                <a:cs typeface="Arial" panose="020B0604020202020204" pitchFamily="34" charset="0"/>
              </a:rPr>
              <a:t>Preto si vyznávajte navzájom hriechy a navzájom sa modlite za seba, aby ste sa vyliečili. Mnoho zmôže v účinkoch modlitba spravodlivého.</a:t>
            </a:r>
          </a:p>
        </p:txBody>
      </p:sp>
    </p:spTree>
    <p:extLst>
      <p:ext uri="{BB962C8B-B14F-4D97-AF65-F5344CB8AC3E}">
        <p14:creationId xmlns:p14="http://schemas.microsoft.com/office/powerpoint/2010/main" val="2783331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a:extLst>
            <a:ext uri="{FF2B5EF4-FFF2-40B4-BE49-F238E27FC236}">
              <a16:creationId xmlns:a16="http://schemas.microsoft.com/office/drawing/2014/main" id="{0F891A18-1B4A-5C3C-22DF-06E1174F4871}"/>
            </a:ext>
          </a:extLst>
        </p:cNvPr>
        <p:cNvGrpSpPr/>
        <p:nvPr/>
      </p:nvGrpSpPr>
      <p:grpSpPr>
        <a:xfrm>
          <a:off x="0" y="0"/>
          <a:ext cx="0" cy="0"/>
          <a:chOff x="0" y="0"/>
          <a:chExt cx="0" cy="0"/>
        </a:xfrm>
      </p:grpSpPr>
      <p:sp>
        <p:nvSpPr>
          <p:cNvPr id="4" name="Pravouholník 3">
            <a:extLst>
              <a:ext uri="{FF2B5EF4-FFF2-40B4-BE49-F238E27FC236}">
                <a16:creationId xmlns:a16="http://schemas.microsoft.com/office/drawing/2014/main" id="{134798FB-5A39-E91D-E30F-215DB62219D3}"/>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BlokTextu 2">
            <a:extLst>
              <a:ext uri="{FF2B5EF4-FFF2-40B4-BE49-F238E27FC236}">
                <a16:creationId xmlns:a16="http://schemas.microsoft.com/office/drawing/2014/main" id="{A2103270-8BCC-99F9-E98C-18824C8EE603}"/>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7" name="BlokTextu 6">
            <a:extLst>
              <a:ext uri="{FF2B5EF4-FFF2-40B4-BE49-F238E27FC236}">
                <a16:creationId xmlns:a16="http://schemas.microsoft.com/office/drawing/2014/main" id="{761A7496-FB43-AE5E-68EC-6A26AD184E10}"/>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8" name="BlokTextu 7">
            <a:extLst>
              <a:ext uri="{FF2B5EF4-FFF2-40B4-BE49-F238E27FC236}">
                <a16:creationId xmlns:a16="http://schemas.microsoft.com/office/drawing/2014/main" id="{633DAD0B-4504-9B67-83EA-93DE53273690}"/>
              </a:ext>
            </a:extLst>
          </p:cNvPr>
          <p:cNvSpPr txBox="1"/>
          <p:nvPr/>
        </p:nvSpPr>
        <p:spPr>
          <a:xfrm>
            <a:off x="96794" y="67895"/>
            <a:ext cx="8044249" cy="584775"/>
          </a:xfrm>
          <a:prstGeom prst="rect">
            <a:avLst/>
          </a:prstGeom>
          <a:noFill/>
        </p:spPr>
        <p:txBody>
          <a:bodyPr wrap="square" rtlCol="0">
            <a:spAutoFit/>
          </a:bodyPr>
          <a:lstStyle/>
          <a:p>
            <a:pPr algn="ctr"/>
            <a:r>
              <a:rPr lang="sk-SK" sz="3200" b="1" dirty="0">
                <a:latin typeface="Arial Black" panose="020B0604020202020204" pitchFamily="34" charset="0"/>
                <a:cs typeface="Arial Black" panose="020B0604020202020204" pitchFamily="34" charset="0"/>
              </a:rPr>
              <a:t>Ú</a:t>
            </a:r>
            <a:r>
              <a:rPr lang="sk-SK" sz="3200" b="1" dirty="0">
                <a:effectLst/>
                <a:latin typeface="Arial Black" panose="020B0604020202020204" pitchFamily="34" charset="0"/>
                <a:cs typeface="Arial Black" panose="020B0604020202020204" pitchFamily="34" charset="0"/>
              </a:rPr>
              <a:t>STA PRAVDY A SPRAVODLIVOSTI </a:t>
            </a:r>
            <a:endParaRPr lang="sk-SK" sz="3200" b="1" dirty="0">
              <a:latin typeface="Arial Black" panose="020B0604020202020204" pitchFamily="34" charset="0"/>
              <a:cs typeface="Arial Black" panose="020B0604020202020204" pitchFamily="34" charset="0"/>
            </a:endParaRPr>
          </a:p>
        </p:txBody>
      </p:sp>
      <p:sp>
        <p:nvSpPr>
          <p:cNvPr id="9" name="BlokTextu 8">
            <a:extLst>
              <a:ext uri="{FF2B5EF4-FFF2-40B4-BE49-F238E27FC236}">
                <a16:creationId xmlns:a16="http://schemas.microsoft.com/office/drawing/2014/main" id="{78AD6BAD-C9D0-975E-4A6C-E8BF2242F1BA}"/>
              </a:ext>
            </a:extLst>
          </p:cNvPr>
          <p:cNvSpPr txBox="1"/>
          <p:nvPr/>
        </p:nvSpPr>
        <p:spPr>
          <a:xfrm>
            <a:off x="792593" y="3201430"/>
            <a:ext cx="10074890" cy="2554545"/>
          </a:xfrm>
          <a:prstGeom prst="rect">
            <a:avLst/>
          </a:prstGeom>
          <a:noFill/>
        </p:spPr>
        <p:txBody>
          <a:bodyPr wrap="square" rtlCol="0">
            <a:spAutoFit/>
          </a:bodyPr>
          <a:lstStyle/>
          <a:p>
            <a:pPr algn="ctr"/>
            <a:r>
              <a:rPr lang="sk-SK" sz="8000" b="1" dirty="0">
                <a:latin typeface="Arial" panose="020B0604020202020204" pitchFamily="34" charset="0"/>
                <a:cs typeface="Arial" panose="020B0604020202020204" pitchFamily="34" charset="0"/>
              </a:rPr>
              <a:t>sa modliť, prosiť a ďakovať</a:t>
            </a:r>
            <a:endParaRPr lang="sk-SK" sz="8000" b="1" i="1" dirty="0">
              <a:latin typeface="Arial" panose="020B0604020202020204" pitchFamily="34" charset="0"/>
              <a:cs typeface="Arial" panose="020B0604020202020204" pitchFamily="34" charset="0"/>
            </a:endParaRPr>
          </a:p>
        </p:txBody>
      </p:sp>
      <p:sp>
        <p:nvSpPr>
          <p:cNvPr id="2" name="BlokTextu 1">
            <a:extLst>
              <a:ext uri="{FF2B5EF4-FFF2-40B4-BE49-F238E27FC236}">
                <a16:creationId xmlns:a16="http://schemas.microsoft.com/office/drawing/2014/main" id="{C09450EE-2B6B-C9C1-6C33-C1543C5B3261}"/>
              </a:ext>
            </a:extLst>
          </p:cNvPr>
          <p:cNvSpPr txBox="1"/>
          <p:nvPr/>
        </p:nvSpPr>
        <p:spPr>
          <a:xfrm>
            <a:off x="435429" y="1170292"/>
            <a:ext cx="11055238" cy="584775"/>
          </a:xfrm>
          <a:prstGeom prst="rect">
            <a:avLst/>
          </a:prstGeom>
          <a:noFill/>
        </p:spPr>
        <p:txBody>
          <a:bodyPr wrap="square" rtlCol="0">
            <a:spAutoFit/>
          </a:bodyPr>
          <a:lstStyle/>
          <a:p>
            <a:r>
              <a:rPr lang="sk-SK" sz="3200" b="1" dirty="0">
                <a:effectLst/>
                <a:latin typeface="Arial" panose="020B0604020202020204" pitchFamily="34" charset="0"/>
                <a:cs typeface="Arial" panose="020B0604020202020204" pitchFamily="34" charset="0"/>
              </a:rPr>
              <a:t>Čo robiť aby sme mali ústa pravdy a spravodlivosti?</a:t>
            </a:r>
            <a:endParaRPr lang="sk-SK" sz="3200" i="1" dirty="0">
              <a:effectLst/>
              <a:latin typeface="Arial" panose="020B0604020202020204" pitchFamily="34" charset="0"/>
              <a:cs typeface="Arial" panose="020B0604020202020204" pitchFamily="34" charset="0"/>
            </a:endParaRPr>
          </a:p>
        </p:txBody>
      </p:sp>
      <p:sp>
        <p:nvSpPr>
          <p:cNvPr id="5" name="BlokTextu 4">
            <a:extLst>
              <a:ext uri="{FF2B5EF4-FFF2-40B4-BE49-F238E27FC236}">
                <a16:creationId xmlns:a16="http://schemas.microsoft.com/office/drawing/2014/main" id="{A48DE687-B0B8-FE1A-03CB-05A772CA2DAF}"/>
              </a:ext>
            </a:extLst>
          </p:cNvPr>
          <p:cNvSpPr txBox="1"/>
          <p:nvPr/>
        </p:nvSpPr>
        <p:spPr>
          <a:xfrm>
            <a:off x="3003918" y="1885465"/>
            <a:ext cx="6360800" cy="1323439"/>
          </a:xfrm>
          <a:prstGeom prst="rect">
            <a:avLst/>
          </a:prstGeom>
          <a:noFill/>
        </p:spPr>
        <p:txBody>
          <a:bodyPr wrap="square" rtlCol="0">
            <a:spAutoFit/>
          </a:bodyPr>
          <a:lstStyle/>
          <a:p>
            <a:r>
              <a:rPr lang="sk-SK" sz="8000" b="1" dirty="0">
                <a:latin typeface="Arial" panose="020B0604020202020204" pitchFamily="34" charset="0"/>
                <a:cs typeface="Arial" panose="020B0604020202020204" pitchFamily="34" charset="0"/>
              </a:rPr>
              <a:t>dennodenne</a:t>
            </a:r>
            <a:endParaRPr lang="sk-SK" sz="8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24981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a:extLst>
            <a:ext uri="{FF2B5EF4-FFF2-40B4-BE49-F238E27FC236}">
              <a16:creationId xmlns:a16="http://schemas.microsoft.com/office/drawing/2014/main" id="{DAF97FF9-9E90-135F-304B-00239EBB41D8}"/>
            </a:ext>
          </a:extLst>
        </p:cNvPr>
        <p:cNvGrpSpPr/>
        <p:nvPr/>
      </p:nvGrpSpPr>
      <p:grpSpPr>
        <a:xfrm>
          <a:off x="0" y="0"/>
          <a:ext cx="0" cy="0"/>
          <a:chOff x="0" y="0"/>
          <a:chExt cx="0" cy="0"/>
        </a:xfrm>
      </p:grpSpPr>
      <p:sp>
        <p:nvSpPr>
          <p:cNvPr id="4" name="Pravouholník 3">
            <a:extLst>
              <a:ext uri="{FF2B5EF4-FFF2-40B4-BE49-F238E27FC236}">
                <a16:creationId xmlns:a16="http://schemas.microsoft.com/office/drawing/2014/main" id="{37F9287B-57B2-4BF9-EBD9-1D5263D1DCE7}"/>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BlokTextu 4">
            <a:extLst>
              <a:ext uri="{FF2B5EF4-FFF2-40B4-BE49-F238E27FC236}">
                <a16:creationId xmlns:a16="http://schemas.microsoft.com/office/drawing/2014/main" id="{3760CB49-3947-10DE-8657-B9DF6906B7FB}"/>
              </a:ext>
            </a:extLst>
          </p:cNvPr>
          <p:cNvSpPr txBox="1"/>
          <p:nvPr/>
        </p:nvSpPr>
        <p:spPr>
          <a:xfrm>
            <a:off x="1851453" y="2503947"/>
            <a:ext cx="8044249" cy="1938992"/>
          </a:xfrm>
          <a:prstGeom prst="rect">
            <a:avLst/>
          </a:prstGeom>
          <a:noFill/>
        </p:spPr>
        <p:txBody>
          <a:bodyPr wrap="square" rtlCol="0">
            <a:spAutoFit/>
          </a:bodyPr>
          <a:lstStyle/>
          <a:p>
            <a:pPr algn="ctr"/>
            <a:r>
              <a:rPr lang="sk-SK" sz="6000" b="1" dirty="0">
                <a:latin typeface="Arial Black" panose="020B0604020202020204" pitchFamily="34" charset="0"/>
                <a:cs typeface="Arial Black" panose="020B0604020202020204" pitchFamily="34" charset="0"/>
              </a:rPr>
              <a:t>ÚSTA</a:t>
            </a:r>
            <a:r>
              <a:rPr lang="sk-SK" sz="6000" b="1" dirty="0">
                <a:effectLst/>
                <a:latin typeface="Arial Black" panose="020B0604020202020204" pitchFamily="34" charset="0"/>
                <a:cs typeface="Arial Black" panose="020B0604020202020204" pitchFamily="34" charset="0"/>
              </a:rPr>
              <a:t> PRAVDY A SPRAVODLIVOSTI </a:t>
            </a:r>
            <a:endParaRPr lang="sk-SK" sz="6000" b="1" dirty="0">
              <a:latin typeface="Arial Black" panose="020B0604020202020204" pitchFamily="34" charset="0"/>
              <a:cs typeface="Arial Black" panose="020B0604020202020204" pitchFamily="34" charset="0"/>
            </a:endParaRPr>
          </a:p>
        </p:txBody>
      </p:sp>
      <p:sp>
        <p:nvSpPr>
          <p:cNvPr id="6" name="BlokTextu 5">
            <a:extLst>
              <a:ext uri="{FF2B5EF4-FFF2-40B4-BE49-F238E27FC236}">
                <a16:creationId xmlns:a16="http://schemas.microsoft.com/office/drawing/2014/main" id="{8E2ADF77-B9EA-AA28-16A5-518F5047528B}"/>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2" name="BlokTextu 1">
            <a:extLst>
              <a:ext uri="{FF2B5EF4-FFF2-40B4-BE49-F238E27FC236}">
                <a16:creationId xmlns:a16="http://schemas.microsoft.com/office/drawing/2014/main" id="{59596F29-E751-D6D5-A3DA-572FAFEE1D37}"/>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6254429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extLst>
              <a:ext uri="{BEBA8EAE-BF5A-486C-A8C5-ECC9F3942E4B}">
                <a14:imgProps xmlns:a14="http://schemas.microsoft.com/office/drawing/2010/main">
                  <a14:imgLayer r:embed="rId4">
                    <a14:imgEffect>
                      <a14:saturation sat="0"/>
                    </a14:imgEffect>
                  </a14:imgLayer>
                </a14:imgProps>
              </a:ext>
            </a:extLst>
          </a:blip>
          <a:stretch/>
        </a:blipFill>
        <a:effectLst/>
      </p:bgPr>
    </p:bg>
    <p:spTree>
      <p:nvGrpSpPr>
        <p:cNvPr id="1" name="">
          <a:extLst>
            <a:ext uri="{FF2B5EF4-FFF2-40B4-BE49-F238E27FC236}">
              <a16:creationId xmlns:a16="http://schemas.microsoft.com/office/drawing/2014/main" id="{208D4B05-FC73-FFD6-9133-9915E19B5981}"/>
            </a:ext>
          </a:extLst>
        </p:cNvPr>
        <p:cNvGrpSpPr/>
        <p:nvPr/>
      </p:nvGrpSpPr>
      <p:grpSpPr>
        <a:xfrm>
          <a:off x="0" y="0"/>
          <a:ext cx="0" cy="0"/>
          <a:chOff x="0" y="0"/>
          <a:chExt cx="0" cy="0"/>
        </a:xfrm>
      </p:grpSpPr>
      <p:sp>
        <p:nvSpPr>
          <p:cNvPr id="4" name="Pravouholník 3">
            <a:extLst>
              <a:ext uri="{FF2B5EF4-FFF2-40B4-BE49-F238E27FC236}">
                <a16:creationId xmlns:a16="http://schemas.microsoft.com/office/drawing/2014/main" id="{59082A05-AB9F-FD5C-476F-3A445C3114E5}"/>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BlokTextu 2">
            <a:extLst>
              <a:ext uri="{FF2B5EF4-FFF2-40B4-BE49-F238E27FC236}">
                <a16:creationId xmlns:a16="http://schemas.microsoft.com/office/drawing/2014/main" id="{86393DC2-049E-5404-320F-88DE96F85FC0}"/>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7" name="BlokTextu 6">
            <a:extLst>
              <a:ext uri="{FF2B5EF4-FFF2-40B4-BE49-F238E27FC236}">
                <a16:creationId xmlns:a16="http://schemas.microsoft.com/office/drawing/2014/main" id="{741D3D55-CA56-CDDC-C4CB-E52A83B0072F}"/>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8" name="BlokTextu 7">
            <a:extLst>
              <a:ext uri="{FF2B5EF4-FFF2-40B4-BE49-F238E27FC236}">
                <a16:creationId xmlns:a16="http://schemas.microsoft.com/office/drawing/2014/main" id="{46E1842A-B67D-5C5F-B521-9B28C13E68C0}"/>
              </a:ext>
            </a:extLst>
          </p:cNvPr>
          <p:cNvSpPr txBox="1"/>
          <p:nvPr/>
        </p:nvSpPr>
        <p:spPr>
          <a:xfrm>
            <a:off x="96794" y="67895"/>
            <a:ext cx="8044249" cy="584775"/>
          </a:xfrm>
          <a:prstGeom prst="rect">
            <a:avLst/>
          </a:prstGeom>
          <a:noFill/>
        </p:spPr>
        <p:txBody>
          <a:bodyPr wrap="square" rtlCol="0">
            <a:spAutoFit/>
          </a:bodyPr>
          <a:lstStyle/>
          <a:p>
            <a:pPr algn="ctr"/>
            <a:r>
              <a:rPr lang="sk-SK" sz="3200" b="1" dirty="0">
                <a:latin typeface="Arial Black" panose="020B0604020202020204" pitchFamily="34" charset="0"/>
                <a:cs typeface="Arial Black" panose="020B0604020202020204" pitchFamily="34" charset="0"/>
              </a:rPr>
              <a:t>Ú</a:t>
            </a:r>
            <a:r>
              <a:rPr lang="sk-SK" sz="3200" b="1" dirty="0">
                <a:effectLst/>
                <a:latin typeface="Arial Black" panose="020B0604020202020204" pitchFamily="34" charset="0"/>
                <a:cs typeface="Arial Black" panose="020B0604020202020204" pitchFamily="34" charset="0"/>
              </a:rPr>
              <a:t>STA PRAVDY A SPRAVODLIVOSTI </a:t>
            </a:r>
            <a:endParaRPr lang="sk-SK" sz="3200" b="1" dirty="0">
              <a:latin typeface="Arial Black" panose="020B0604020202020204" pitchFamily="34" charset="0"/>
              <a:cs typeface="Arial Black" panose="020B0604020202020204" pitchFamily="34" charset="0"/>
            </a:endParaRPr>
          </a:p>
        </p:txBody>
      </p:sp>
      <p:sp>
        <p:nvSpPr>
          <p:cNvPr id="6" name="BlokTextu 5">
            <a:extLst>
              <a:ext uri="{FF2B5EF4-FFF2-40B4-BE49-F238E27FC236}">
                <a16:creationId xmlns:a16="http://schemas.microsoft.com/office/drawing/2014/main" id="{3BF58655-D7A0-DC30-20FA-D2A7EE9BF498}"/>
              </a:ext>
            </a:extLst>
          </p:cNvPr>
          <p:cNvSpPr txBox="1"/>
          <p:nvPr/>
        </p:nvSpPr>
        <p:spPr>
          <a:xfrm>
            <a:off x="435429" y="1170292"/>
            <a:ext cx="11055238" cy="584775"/>
          </a:xfrm>
          <a:prstGeom prst="rect">
            <a:avLst/>
          </a:prstGeom>
          <a:noFill/>
        </p:spPr>
        <p:txBody>
          <a:bodyPr wrap="square" rtlCol="0">
            <a:spAutoFit/>
          </a:bodyPr>
          <a:lstStyle/>
          <a:p>
            <a:r>
              <a:rPr lang="sk-SK" sz="3200" b="1" dirty="0">
                <a:effectLst/>
                <a:latin typeface="Arial" panose="020B0604020202020204" pitchFamily="34" charset="0"/>
                <a:cs typeface="Arial" panose="020B0604020202020204" pitchFamily="34" charset="0"/>
              </a:rPr>
              <a:t>Biblické texty, ktoré sú pravdivé a spravodlivé</a:t>
            </a:r>
            <a:endParaRPr lang="sk-SK" sz="3200" i="1" dirty="0">
              <a:effectLst/>
              <a:latin typeface="Arial" panose="020B0604020202020204" pitchFamily="34" charset="0"/>
              <a:cs typeface="Arial" panose="020B0604020202020204" pitchFamily="34" charset="0"/>
            </a:endParaRPr>
          </a:p>
        </p:txBody>
      </p:sp>
      <p:sp>
        <p:nvSpPr>
          <p:cNvPr id="9" name="BlokTextu 8">
            <a:extLst>
              <a:ext uri="{FF2B5EF4-FFF2-40B4-BE49-F238E27FC236}">
                <a16:creationId xmlns:a16="http://schemas.microsoft.com/office/drawing/2014/main" id="{D4C700B7-8879-212E-D7E4-8BE594696307}"/>
              </a:ext>
            </a:extLst>
          </p:cNvPr>
          <p:cNvSpPr txBox="1"/>
          <p:nvPr/>
        </p:nvSpPr>
        <p:spPr>
          <a:xfrm>
            <a:off x="435429" y="2207865"/>
            <a:ext cx="10938063" cy="1200329"/>
          </a:xfrm>
          <a:prstGeom prst="rect">
            <a:avLst/>
          </a:prstGeom>
          <a:noFill/>
        </p:spPr>
        <p:txBody>
          <a:bodyPr wrap="square" rtlCol="0">
            <a:spAutoFit/>
          </a:bodyPr>
          <a:lstStyle/>
          <a:p>
            <a:r>
              <a:rPr lang="sk-SK" sz="2400" b="1" dirty="0">
                <a:latin typeface="Arial" panose="020B0604020202020204" pitchFamily="34" charset="0"/>
                <a:cs typeface="Arial" panose="020B0604020202020204" pitchFamily="34" charset="0"/>
              </a:rPr>
              <a:t>R 6,23</a:t>
            </a:r>
          </a:p>
          <a:p>
            <a:r>
              <a:rPr lang="sk-SK" sz="2400" i="1" dirty="0">
                <a:latin typeface="Arial" panose="020B0604020202020204" pitchFamily="34" charset="0"/>
                <a:cs typeface="Arial" panose="020B0604020202020204" pitchFamily="34" charset="0"/>
              </a:rPr>
              <a:t>Lebo odmena za hriech je smrť, ale Božím darom milosti je večný život v Kristovi Ježišovi, Pánovi našom.</a:t>
            </a:r>
          </a:p>
        </p:txBody>
      </p:sp>
      <p:sp>
        <p:nvSpPr>
          <p:cNvPr id="2" name="BlokTextu 1">
            <a:extLst>
              <a:ext uri="{FF2B5EF4-FFF2-40B4-BE49-F238E27FC236}">
                <a16:creationId xmlns:a16="http://schemas.microsoft.com/office/drawing/2014/main" id="{9DC507D9-83F3-8A9B-13B4-B73D2DEBD06E}"/>
              </a:ext>
            </a:extLst>
          </p:cNvPr>
          <p:cNvSpPr txBox="1"/>
          <p:nvPr/>
        </p:nvSpPr>
        <p:spPr>
          <a:xfrm>
            <a:off x="433719" y="3921933"/>
            <a:ext cx="10938063" cy="1200329"/>
          </a:xfrm>
          <a:prstGeom prst="rect">
            <a:avLst/>
          </a:prstGeom>
          <a:noFill/>
        </p:spPr>
        <p:txBody>
          <a:bodyPr wrap="square" rtlCol="0">
            <a:spAutoFit/>
          </a:bodyPr>
          <a:lstStyle/>
          <a:p>
            <a:r>
              <a:rPr lang="sk-SK" sz="2400" b="1" dirty="0">
                <a:latin typeface="Arial" panose="020B0604020202020204" pitchFamily="34" charset="0"/>
                <a:cs typeface="Arial" panose="020B0604020202020204" pitchFamily="34" charset="0"/>
              </a:rPr>
              <a:t>J 3,16</a:t>
            </a:r>
          </a:p>
          <a:p>
            <a:r>
              <a:rPr lang="sk-SK" sz="2400" i="1" dirty="0">
                <a:latin typeface="Arial" panose="020B0604020202020204" pitchFamily="34" charset="0"/>
                <a:cs typeface="Arial" panose="020B0604020202020204" pitchFamily="34" charset="0"/>
              </a:rPr>
              <a:t>Lebo tak Boh miloval svet, že svojho jednorodeného Syna dal, aby nezahynul, ale večný život mal každý, kto verí v Neho.</a:t>
            </a:r>
          </a:p>
        </p:txBody>
      </p:sp>
    </p:spTree>
    <p:extLst>
      <p:ext uri="{BB962C8B-B14F-4D97-AF65-F5344CB8AC3E}">
        <p14:creationId xmlns:p14="http://schemas.microsoft.com/office/powerpoint/2010/main" val="35478759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p:cNvGrpSpPr/>
        <p:nvPr/>
      </p:nvGrpSpPr>
      <p:grpSpPr>
        <a:xfrm>
          <a:off x="0" y="0"/>
          <a:ext cx="0" cy="0"/>
          <a:chOff x="0" y="0"/>
          <a:chExt cx="0" cy="0"/>
        </a:xfrm>
      </p:grpSpPr>
      <p:sp>
        <p:nvSpPr>
          <p:cNvPr id="4" name="Pravouholník 3">
            <a:extLst>
              <a:ext uri="{FF2B5EF4-FFF2-40B4-BE49-F238E27FC236}">
                <a16:creationId xmlns:a16="http://schemas.microsoft.com/office/drawing/2014/main" id="{2993B00D-5D87-92A9-EDDF-231237290731}"/>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BlokTextu 1">
            <a:extLst>
              <a:ext uri="{FF2B5EF4-FFF2-40B4-BE49-F238E27FC236}">
                <a16:creationId xmlns:a16="http://schemas.microsoft.com/office/drawing/2014/main" id="{2C1DCD5B-7FD5-B651-EAAE-0146B83FD750}"/>
              </a:ext>
            </a:extLst>
          </p:cNvPr>
          <p:cNvSpPr txBox="1"/>
          <p:nvPr/>
        </p:nvSpPr>
        <p:spPr>
          <a:xfrm>
            <a:off x="522514" y="843676"/>
            <a:ext cx="8044249" cy="830997"/>
          </a:xfrm>
          <a:prstGeom prst="rect">
            <a:avLst/>
          </a:prstGeom>
          <a:noFill/>
        </p:spPr>
        <p:txBody>
          <a:bodyPr wrap="square" rtlCol="0">
            <a:spAutoFit/>
          </a:bodyPr>
          <a:lstStyle/>
          <a:p>
            <a:r>
              <a:rPr lang="sk-SK" sz="4800" b="1" dirty="0">
                <a:effectLst/>
                <a:latin typeface="Arial Black" panose="020B0604020202020204" pitchFamily="34" charset="0"/>
                <a:cs typeface="Arial Black" panose="020B0604020202020204" pitchFamily="34" charset="0"/>
              </a:rPr>
              <a:t>1. PIESEŇ</a:t>
            </a:r>
            <a:endParaRPr lang="sk-SK" sz="4800" b="1" dirty="0">
              <a:latin typeface="Arial Black" panose="020B0604020202020204" pitchFamily="34" charset="0"/>
              <a:cs typeface="Arial Black" panose="020B0604020202020204" pitchFamily="34" charset="0"/>
            </a:endParaRPr>
          </a:p>
        </p:txBody>
      </p:sp>
      <p:sp>
        <p:nvSpPr>
          <p:cNvPr id="3" name="BlokTextu 2">
            <a:extLst>
              <a:ext uri="{FF2B5EF4-FFF2-40B4-BE49-F238E27FC236}">
                <a16:creationId xmlns:a16="http://schemas.microsoft.com/office/drawing/2014/main" id="{102461C0-6AEB-B982-2AFD-19A3AC468647}"/>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7" name="BlokTextu 6">
            <a:extLst>
              <a:ext uri="{FF2B5EF4-FFF2-40B4-BE49-F238E27FC236}">
                <a16:creationId xmlns:a16="http://schemas.microsoft.com/office/drawing/2014/main" id="{35F0A4ED-30DA-893F-937F-36E8AD7AAC86}"/>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8" name="BlokTextu 7">
            <a:extLst>
              <a:ext uri="{FF2B5EF4-FFF2-40B4-BE49-F238E27FC236}">
                <a16:creationId xmlns:a16="http://schemas.microsoft.com/office/drawing/2014/main" id="{1C586D43-6621-5319-5AD9-39E62002561B}"/>
              </a:ext>
            </a:extLst>
          </p:cNvPr>
          <p:cNvSpPr txBox="1"/>
          <p:nvPr/>
        </p:nvSpPr>
        <p:spPr>
          <a:xfrm>
            <a:off x="96794" y="67895"/>
            <a:ext cx="8044249" cy="584775"/>
          </a:xfrm>
          <a:prstGeom prst="rect">
            <a:avLst/>
          </a:prstGeom>
          <a:noFill/>
        </p:spPr>
        <p:txBody>
          <a:bodyPr wrap="square" rtlCol="0">
            <a:spAutoFit/>
          </a:bodyPr>
          <a:lstStyle/>
          <a:p>
            <a:pPr algn="ctr"/>
            <a:r>
              <a:rPr lang="sk-SK" sz="3200" b="1" dirty="0">
                <a:latin typeface="Arial Black" panose="020B0604020202020204" pitchFamily="34" charset="0"/>
                <a:cs typeface="Arial Black" panose="020B0604020202020204" pitchFamily="34" charset="0"/>
              </a:rPr>
              <a:t>Ú</a:t>
            </a:r>
            <a:r>
              <a:rPr lang="sk-SK" sz="3200" b="1" dirty="0">
                <a:effectLst/>
                <a:latin typeface="Arial Black" panose="020B0604020202020204" pitchFamily="34" charset="0"/>
                <a:cs typeface="Arial Black" panose="020B0604020202020204" pitchFamily="34" charset="0"/>
              </a:rPr>
              <a:t>STA PRAVDY A SPRAVODLIVOSTI </a:t>
            </a:r>
            <a:endParaRPr lang="sk-SK" sz="3200" b="1" dirty="0">
              <a:latin typeface="Arial Black" panose="020B0604020202020204" pitchFamily="34" charset="0"/>
              <a:cs typeface="Arial Black" panose="020B0604020202020204" pitchFamily="34" charset="0"/>
            </a:endParaRPr>
          </a:p>
        </p:txBody>
      </p:sp>
      <p:sp>
        <p:nvSpPr>
          <p:cNvPr id="5" name="BlokTextu 4">
            <a:extLst>
              <a:ext uri="{FF2B5EF4-FFF2-40B4-BE49-F238E27FC236}">
                <a16:creationId xmlns:a16="http://schemas.microsoft.com/office/drawing/2014/main" id="{1BE43173-327D-5C2D-6558-BE0BEBB9A919}"/>
              </a:ext>
            </a:extLst>
          </p:cNvPr>
          <p:cNvSpPr txBox="1"/>
          <p:nvPr/>
        </p:nvSpPr>
        <p:spPr>
          <a:xfrm>
            <a:off x="522513" y="1555195"/>
            <a:ext cx="11477897" cy="4524315"/>
          </a:xfrm>
          <a:prstGeom prst="rect">
            <a:avLst/>
          </a:prstGeom>
          <a:noFill/>
        </p:spPr>
        <p:txBody>
          <a:bodyPr wrap="square" rtlCol="0">
            <a:spAutoFit/>
          </a:bodyPr>
          <a:lstStyle/>
          <a:p>
            <a:r>
              <a:rPr lang="sk-SK" sz="2400" b="1" dirty="0">
                <a:latin typeface="Arial" panose="020B0604020202020204" pitchFamily="34" charset="0"/>
                <a:cs typeface="Arial" panose="020B0604020202020204" pitchFamily="34" charset="0"/>
              </a:rPr>
              <a:t>211</a:t>
            </a:r>
            <a:r>
              <a:rPr lang="sk-SK" sz="2400" b="1" dirty="0">
                <a:effectLst/>
                <a:latin typeface="Arial" panose="020B0604020202020204" pitchFamily="34" charset="0"/>
                <a:cs typeface="Arial" panose="020B0604020202020204" pitchFamily="34" charset="0"/>
              </a:rPr>
              <a:t>.</a:t>
            </a:r>
          </a:p>
          <a:p>
            <a:r>
              <a:rPr lang="sk-SK" sz="2400" i="1" dirty="0">
                <a:effectLst/>
                <a:latin typeface="Arial" panose="020B0604020202020204" pitchFamily="34" charset="0"/>
                <a:cs typeface="Arial" panose="020B0604020202020204" pitchFamily="34" charset="0"/>
              </a:rPr>
              <a:t>1. Otvorte mi </a:t>
            </a:r>
            <a:r>
              <a:rPr lang="sk-SK" sz="2400" i="1" dirty="0" err="1">
                <a:effectLst/>
                <a:latin typeface="Arial" panose="020B0604020202020204" pitchFamily="34" charset="0"/>
                <a:cs typeface="Arial" panose="020B0604020202020204" pitchFamily="34" charset="0"/>
              </a:rPr>
              <a:t>krásnu</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bránu</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poďte</a:t>
            </a:r>
            <a:r>
              <a:rPr lang="sk-SK" sz="2400" i="1" dirty="0">
                <a:effectLst/>
                <a:latin typeface="Arial" panose="020B0604020202020204" pitchFamily="34" charset="0"/>
                <a:cs typeface="Arial" panose="020B0604020202020204" pitchFamily="34" charset="0"/>
              </a:rPr>
              <a:t>, tu je </a:t>
            </a:r>
            <a:r>
              <a:rPr lang="sk-SK" sz="2400" i="1" dirty="0" err="1">
                <a:effectLst/>
                <a:latin typeface="Arial" panose="020B0604020202020204" pitchFamily="34" charset="0"/>
                <a:cs typeface="Arial" panose="020B0604020202020204" pitchFamily="34" charset="0"/>
              </a:rPr>
              <a:t>Boži</a:t>
            </a:r>
            <a:r>
              <a:rPr lang="sk-SK" sz="2400" i="1" dirty="0">
                <a:effectLst/>
                <a:latin typeface="Arial" panose="020B0604020202020204" pitchFamily="34" charset="0"/>
                <a:cs typeface="Arial" panose="020B0604020202020204" pitchFamily="34" charset="0"/>
              </a:rPr>
              <a:t>́ dom, chcem v </a:t>
            </a:r>
            <a:r>
              <a:rPr lang="sk-SK" sz="2400" i="1" dirty="0" err="1">
                <a:effectLst/>
                <a:latin typeface="Arial" panose="020B0604020202020204" pitchFamily="34" charset="0"/>
                <a:cs typeface="Arial" panose="020B0604020202020204" pitchFamily="34" charset="0"/>
              </a:rPr>
              <a:t>ňom</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slúžit</a:t>
            </a:r>
            <a:r>
              <a:rPr lang="sk-SK" sz="2400" i="1" dirty="0">
                <a:effectLst/>
                <a:latin typeface="Arial" panose="020B0604020202020204" pitchFamily="34" charset="0"/>
                <a:cs typeface="Arial" panose="020B0604020202020204" pitchFamily="34" charset="0"/>
              </a:rPr>
              <a:t>̌ svojmu </a:t>
            </a:r>
            <a:r>
              <a:rPr lang="sk-SK" sz="2400" i="1" dirty="0" err="1">
                <a:effectLst/>
                <a:latin typeface="Arial" panose="020B0604020202020204" pitchFamily="34" charset="0"/>
                <a:cs typeface="Arial" panose="020B0604020202020204" pitchFamily="34" charset="0"/>
              </a:rPr>
              <a:t>Pánu</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tešit</a:t>
            </a:r>
            <a:r>
              <a:rPr lang="sk-SK" sz="2400" i="1" dirty="0">
                <a:effectLst/>
                <a:latin typeface="Arial" panose="020B0604020202020204" pitchFamily="34" charset="0"/>
                <a:cs typeface="Arial" panose="020B0604020202020204" pitchFamily="34" charset="0"/>
              </a:rPr>
              <a:t>̌ sa </a:t>
            </a:r>
            <a:r>
              <a:rPr lang="sk-SK" sz="2400" i="1" dirty="0" err="1">
                <a:effectLst/>
                <a:latin typeface="Arial" panose="020B0604020202020204" pitchFamily="34" charset="0"/>
                <a:cs typeface="Arial" panose="020B0604020202020204" pitchFamily="34" charset="0"/>
              </a:rPr>
              <a:t>Božím</a:t>
            </a:r>
            <a:r>
              <a:rPr lang="sk-SK" sz="2400" i="1" dirty="0">
                <a:effectLst/>
                <a:latin typeface="Arial" panose="020B0604020202020204" pitchFamily="34" charset="0"/>
                <a:cs typeface="Arial" panose="020B0604020202020204" pitchFamily="34" charset="0"/>
              </a:rPr>
              <a:t> slovom, </a:t>
            </a:r>
            <a:r>
              <a:rPr lang="sk-SK" sz="2400" i="1" dirty="0" err="1">
                <a:effectLst/>
                <a:latin typeface="Arial" panose="020B0604020202020204" pitchFamily="34" charset="0"/>
                <a:cs typeface="Arial" panose="020B0604020202020204" pitchFamily="34" charset="0"/>
              </a:rPr>
              <a:t>predstúpit</a:t>
            </a:r>
            <a:r>
              <a:rPr lang="sk-SK" sz="2400" i="1" dirty="0">
                <a:effectLst/>
                <a:latin typeface="Arial" panose="020B0604020202020204" pitchFamily="34" charset="0"/>
                <a:cs typeface="Arial" panose="020B0604020202020204" pitchFamily="34" charset="0"/>
              </a:rPr>
              <a:t>̌ pred Jeho </a:t>
            </a:r>
            <a:r>
              <a:rPr lang="sk-SK" sz="2400" i="1" dirty="0" err="1">
                <a:effectLst/>
                <a:latin typeface="Arial" panose="020B0604020202020204" pitchFamily="34" charset="0"/>
                <a:cs typeface="Arial" panose="020B0604020202020204" pitchFamily="34" charset="0"/>
              </a:rPr>
              <a:t>tvár</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prijat</a:t>
            </a:r>
            <a:r>
              <a:rPr lang="sk-SK" sz="2400" i="1" dirty="0">
                <a:effectLst/>
                <a:latin typeface="Arial" panose="020B0604020202020204" pitchFamily="34" charset="0"/>
                <a:cs typeface="Arial" panose="020B0604020202020204" pitchFamily="34" charset="0"/>
              </a:rPr>
              <a:t>̌ z </a:t>
            </a:r>
            <a:r>
              <a:rPr lang="sk-SK" sz="2400" i="1" dirty="0" err="1">
                <a:effectLst/>
                <a:latin typeface="Arial" panose="020B0604020202020204" pitchFamily="34" charset="0"/>
                <a:cs typeface="Arial" panose="020B0604020202020204" pitchFamily="34" charset="0"/>
              </a:rPr>
              <a:t>výšin</a:t>
            </a:r>
            <a:r>
              <a:rPr lang="sk-SK" sz="2400" i="1" dirty="0">
                <a:effectLst/>
                <a:latin typeface="Arial" panose="020B0604020202020204" pitchFamily="34" charset="0"/>
                <a:cs typeface="Arial" panose="020B0604020202020204" pitchFamily="34" charset="0"/>
              </a:rPr>
              <a:t> svetla dar. </a:t>
            </a:r>
          </a:p>
          <a:p>
            <a:endParaRPr lang="sk-SK" sz="2400" i="1" dirty="0">
              <a:effectLst/>
              <a:latin typeface="Arial" panose="020B0604020202020204" pitchFamily="34" charset="0"/>
              <a:cs typeface="Arial" panose="020B0604020202020204" pitchFamily="34" charset="0"/>
            </a:endParaRPr>
          </a:p>
          <a:p>
            <a:r>
              <a:rPr lang="sk-SK" sz="2400" i="1" dirty="0">
                <a:effectLst/>
                <a:latin typeface="Arial" panose="020B0604020202020204" pitchFamily="34" charset="0"/>
                <a:cs typeface="Arial" panose="020B0604020202020204" pitchFamily="34" charset="0"/>
              </a:rPr>
              <a:t>2. </a:t>
            </a:r>
            <a:r>
              <a:rPr lang="sk-SK" sz="2400" i="1" dirty="0" err="1">
                <a:effectLst/>
                <a:latin typeface="Arial" panose="020B0604020202020204" pitchFamily="34" charset="0"/>
                <a:cs typeface="Arial" panose="020B0604020202020204" pitchFamily="34" charset="0"/>
              </a:rPr>
              <a:t>Prichádzam</a:t>
            </a:r>
            <a:r>
              <a:rPr lang="sk-SK" sz="2400" i="1" dirty="0">
                <a:effectLst/>
                <a:latin typeface="Arial" panose="020B0604020202020204" pitchFamily="34" charset="0"/>
                <a:cs typeface="Arial" panose="020B0604020202020204" pitchFamily="34" charset="0"/>
              </a:rPr>
              <a:t> ku Tebe, Pane, </a:t>
            </a:r>
            <a:r>
              <a:rPr lang="sk-SK" sz="2400" i="1" dirty="0" err="1">
                <a:effectLst/>
                <a:latin typeface="Arial" panose="020B0604020202020204" pitchFamily="34" charset="0"/>
                <a:cs typeface="Arial" panose="020B0604020202020204" pitchFamily="34" charset="0"/>
              </a:rPr>
              <a:t>prosím</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príd</a:t>
            </a:r>
            <a:r>
              <a:rPr lang="sk-SK" sz="2400" i="1" dirty="0">
                <a:effectLst/>
                <a:latin typeface="Arial" panose="020B0604020202020204" pitchFamily="34" charset="0"/>
                <a:cs typeface="Arial" panose="020B0604020202020204" pitchFamily="34" charset="0"/>
              </a:rPr>
              <a:t>̌ ku mne aj Ty, kde Ty </a:t>
            </a:r>
            <a:r>
              <a:rPr lang="sk-SK" sz="2400" i="1" dirty="0" err="1">
                <a:effectLst/>
                <a:latin typeface="Arial" panose="020B0604020202020204" pitchFamily="34" charset="0"/>
                <a:cs typeface="Arial" panose="020B0604020202020204" pitchFamily="34" charset="0"/>
              </a:rPr>
              <a:t>bývas</a:t>
            </a:r>
            <a:r>
              <a:rPr lang="sk-SK" sz="2400" i="1" dirty="0">
                <a:effectLst/>
                <a:latin typeface="Arial" panose="020B0604020202020204" pitchFamily="34" charset="0"/>
                <a:cs typeface="Arial" panose="020B0604020202020204" pitchFamily="34" charset="0"/>
              </a:rPr>
              <a:t>̌ neprestajne</a:t>
            </a:r>
            <a:r>
              <a:rPr lang="sk-SK" sz="2400" i="1" dirty="0">
                <a:latin typeface="Arial" panose="020B0604020202020204" pitchFamily="34" charset="0"/>
                <a:cs typeface="Arial" panose="020B0604020202020204" pitchFamily="34" charset="0"/>
              </a:rPr>
              <a:t> </a:t>
            </a:r>
            <a:r>
              <a:rPr lang="sk-SK" sz="2400" i="1" dirty="0">
                <a:effectLst/>
                <a:latin typeface="Arial" panose="020B0604020202020204" pitchFamily="34" charset="0"/>
                <a:cs typeface="Arial" panose="020B0604020202020204" pitchFamily="34" charset="0"/>
              </a:rPr>
              <a:t>je </a:t>
            </a:r>
            <a:r>
              <a:rPr lang="sk-SK" sz="2400" i="1" dirty="0" err="1">
                <a:effectLst/>
                <a:latin typeface="Arial" panose="020B0604020202020204" pitchFamily="34" charset="0"/>
                <a:cs typeface="Arial" panose="020B0604020202020204" pitchFamily="34" charset="0"/>
              </a:rPr>
              <a:t>príbytok</a:t>
            </a:r>
            <a:r>
              <a:rPr lang="sk-SK" sz="2400" i="1" dirty="0">
                <a:effectLst/>
                <a:latin typeface="Arial" panose="020B0604020202020204" pitchFamily="34" charset="0"/>
                <a:cs typeface="Arial" panose="020B0604020202020204" pitchFamily="34" charset="0"/>
              </a:rPr>
              <a:t> nebeský, </a:t>
            </a:r>
            <a:r>
              <a:rPr lang="sk-SK" sz="2400" i="1" dirty="0" err="1">
                <a:effectLst/>
                <a:latin typeface="Arial" panose="020B0604020202020204" pitchFamily="34" charset="0"/>
                <a:cs typeface="Arial" panose="020B0604020202020204" pitchFamily="34" charset="0"/>
              </a:rPr>
              <a:t>pomôz</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Tvojím</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chrámom</a:t>
            </a:r>
            <a:r>
              <a:rPr lang="sk-SK" sz="2400" i="1" dirty="0">
                <a:effectLst/>
                <a:latin typeface="Arial" panose="020B0604020202020204" pitchFamily="34" charset="0"/>
                <a:cs typeface="Arial" panose="020B0604020202020204" pitchFamily="34" charset="0"/>
              </a:rPr>
              <a:t> byť, srdce mi </a:t>
            </a:r>
            <a:r>
              <a:rPr lang="sk-SK" sz="2400" i="1" dirty="0" err="1">
                <a:effectLst/>
                <a:latin typeface="Arial" panose="020B0604020202020204" pitchFamily="34" charset="0"/>
                <a:cs typeface="Arial" panose="020B0604020202020204" pitchFamily="34" charset="0"/>
              </a:rPr>
              <a:t>rác</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obnovit</a:t>
            </a:r>
            <a:r>
              <a:rPr lang="sk-SK" sz="2400" i="1" dirty="0">
                <a:effectLst/>
                <a:latin typeface="Arial" panose="020B0604020202020204" pitchFamily="34" charset="0"/>
                <a:cs typeface="Arial" panose="020B0604020202020204" pitchFamily="34" charset="0"/>
              </a:rPr>
              <a:t>̌. </a:t>
            </a:r>
          </a:p>
          <a:p>
            <a:endParaRPr lang="sk-SK" sz="2400" i="1" dirty="0">
              <a:effectLst/>
              <a:latin typeface="Arial" panose="020B0604020202020204" pitchFamily="34" charset="0"/>
              <a:cs typeface="Arial" panose="020B0604020202020204" pitchFamily="34" charset="0"/>
            </a:endParaRPr>
          </a:p>
          <a:p>
            <a:r>
              <a:rPr lang="sk-SK" sz="2400" i="1" dirty="0">
                <a:effectLst/>
                <a:latin typeface="Arial" panose="020B0604020202020204" pitchFamily="34" charset="0"/>
                <a:cs typeface="Arial" panose="020B0604020202020204" pitchFamily="34" charset="0"/>
              </a:rPr>
              <a:t>3. Ku Tebe sa s </a:t>
            </a:r>
            <a:r>
              <a:rPr lang="sk-SK" sz="2400" i="1" dirty="0" err="1">
                <a:effectLst/>
                <a:latin typeface="Arial" panose="020B0604020202020204" pitchFamily="34" charset="0"/>
                <a:cs typeface="Arial" panose="020B0604020202020204" pitchFamily="34" charset="0"/>
              </a:rPr>
              <a:t>bázňou</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blížim</a:t>
            </a:r>
            <a:r>
              <a:rPr lang="sk-SK" sz="2400" i="1" dirty="0">
                <a:effectLst/>
                <a:latin typeface="Arial" panose="020B0604020202020204" pitchFamily="34" charset="0"/>
                <a:cs typeface="Arial" panose="020B0604020202020204" pitchFamily="34" charset="0"/>
              </a:rPr>
              <a:t>, telo, </a:t>
            </a:r>
            <a:r>
              <a:rPr lang="sk-SK" sz="2400" i="1" dirty="0" err="1">
                <a:effectLst/>
                <a:latin typeface="Arial" panose="020B0604020202020204" pitchFamily="34" charset="0"/>
                <a:cs typeface="Arial" panose="020B0604020202020204" pitchFamily="34" charset="0"/>
              </a:rPr>
              <a:t>dušu</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posvät</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mi,a</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čo</a:t>
            </a:r>
            <a:r>
              <a:rPr lang="sk-SK" sz="2400" i="1" dirty="0">
                <a:effectLst/>
                <a:latin typeface="Arial" panose="020B0604020202020204" pitchFamily="34" charset="0"/>
                <a:cs typeface="Arial" panose="020B0604020202020204" pitchFamily="34" charset="0"/>
              </a:rPr>
              <a:t> spievam, </a:t>
            </a:r>
            <a:r>
              <a:rPr lang="sk-SK" sz="2400" i="1" dirty="0" err="1">
                <a:effectLst/>
                <a:latin typeface="Arial" panose="020B0604020202020204" pitchFamily="34" charset="0"/>
                <a:cs typeface="Arial" panose="020B0604020202020204" pitchFamily="34" charset="0"/>
              </a:rPr>
              <a:t>čo</a:t>
            </a:r>
            <a:r>
              <a:rPr lang="sk-SK" sz="2400" i="1" dirty="0">
                <a:effectLst/>
                <a:latin typeface="Arial" panose="020B0604020202020204" pitchFamily="34" charset="0"/>
                <a:cs typeface="Arial" panose="020B0604020202020204" pitchFamily="34" charset="0"/>
              </a:rPr>
              <a:t> sa </a:t>
            </a:r>
            <a:r>
              <a:rPr lang="sk-SK" sz="2400" i="1" dirty="0" err="1">
                <a:effectLst/>
                <a:latin typeface="Arial" panose="020B0604020202020204" pitchFamily="34" charset="0"/>
                <a:cs typeface="Arial" panose="020B0604020202020204" pitchFamily="34" charset="0"/>
              </a:rPr>
              <a:t>modlím</a:t>
            </a:r>
            <a:r>
              <a:rPr lang="sk-SK" sz="2400" i="1" dirty="0">
                <a:effectLst/>
                <a:latin typeface="Arial" panose="020B0604020202020204" pitchFamily="34" charset="0"/>
                <a:cs typeface="Arial" panose="020B0604020202020204" pitchFamily="34" charset="0"/>
              </a:rPr>
              <a:t>, nech Ti je dar </a:t>
            </a:r>
            <a:r>
              <a:rPr lang="sk-SK" sz="2400" i="1" dirty="0" err="1">
                <a:effectLst/>
                <a:latin typeface="Arial" panose="020B0604020202020204" pitchFamily="34" charset="0"/>
                <a:cs typeface="Arial" panose="020B0604020202020204" pitchFamily="34" charset="0"/>
              </a:rPr>
              <a:t>príjemny</a:t>
            </a:r>
            <a:r>
              <a:rPr lang="sk-SK" sz="2400" i="1" dirty="0">
                <a:effectLst/>
                <a:latin typeface="Arial" panose="020B0604020202020204" pitchFamily="34" charset="0"/>
                <a:cs typeface="Arial" panose="020B0604020202020204" pitchFamily="34" charset="0"/>
              </a:rPr>
              <a:t>́, priprav </a:t>
            </a:r>
            <a:r>
              <a:rPr lang="sk-SK" sz="2400" i="1" dirty="0" err="1">
                <a:effectLst/>
                <a:latin typeface="Arial" panose="020B0604020202020204" pitchFamily="34" charset="0"/>
                <a:cs typeface="Arial" panose="020B0604020202020204" pitchFamily="34" charset="0"/>
              </a:rPr>
              <a:t>ústa</a:t>
            </a:r>
            <a:r>
              <a:rPr lang="sk-SK" sz="2400" i="1" dirty="0">
                <a:effectLst/>
                <a:latin typeface="Arial" panose="020B0604020202020204" pitchFamily="34" charset="0"/>
                <a:cs typeface="Arial" panose="020B0604020202020204" pitchFamily="34" charset="0"/>
              </a:rPr>
              <a:t> aj </a:t>
            </a:r>
            <a:r>
              <a:rPr lang="sk-SK" sz="2400" i="1" dirty="0" err="1">
                <a:effectLst/>
                <a:latin typeface="Arial" panose="020B0604020202020204" pitchFamily="34" charset="0"/>
                <a:cs typeface="Arial" panose="020B0604020202020204" pitchFamily="34" charset="0"/>
              </a:rPr>
              <a:t>uši</a:t>
            </a:r>
            <a:r>
              <a:rPr lang="sk-SK" sz="2400" i="1" dirty="0">
                <a:effectLst/>
                <a:latin typeface="Arial" panose="020B0604020202020204" pitchFamily="34" charset="0"/>
                <a:cs typeface="Arial" panose="020B0604020202020204" pitchFamily="34" charset="0"/>
              </a:rPr>
              <a:t> k Tvojej </a:t>
            </a:r>
            <a:r>
              <a:rPr lang="sk-SK" sz="2400" i="1" dirty="0" err="1">
                <a:effectLst/>
                <a:latin typeface="Arial" panose="020B0604020202020204" pitchFamily="34" charset="0"/>
                <a:cs typeface="Arial" panose="020B0604020202020204" pitchFamily="34" charset="0"/>
              </a:rPr>
              <a:t>službe</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Najvyšši</a:t>
            </a:r>
            <a:r>
              <a:rPr lang="sk-SK" sz="2400" i="1" dirty="0">
                <a:effectLst/>
                <a:latin typeface="Arial" panose="020B0604020202020204" pitchFamily="34" charset="0"/>
                <a:cs typeface="Arial" panose="020B0604020202020204" pitchFamily="34" charset="0"/>
              </a:rPr>
              <a:t>́! </a:t>
            </a:r>
          </a:p>
          <a:p>
            <a:endParaRPr lang="sk-SK" sz="2400" i="1" dirty="0">
              <a:effectLst/>
              <a:latin typeface="Arial" panose="020B0604020202020204" pitchFamily="34" charset="0"/>
              <a:cs typeface="Arial" panose="020B0604020202020204" pitchFamily="34" charset="0"/>
            </a:endParaRPr>
          </a:p>
          <a:p>
            <a:r>
              <a:rPr lang="sk-SK" sz="2400" i="1" dirty="0">
                <a:effectLst/>
                <a:latin typeface="Arial" panose="020B0604020202020204" pitchFamily="34" charset="0"/>
                <a:cs typeface="Arial" panose="020B0604020202020204" pitchFamily="34" charset="0"/>
              </a:rPr>
              <a:t>4. Hovor, Pane, ja </a:t>
            </a:r>
            <a:r>
              <a:rPr lang="sk-SK" sz="2400" i="1" dirty="0" err="1">
                <a:effectLst/>
                <a:latin typeface="Arial" panose="020B0604020202020204" pitchFamily="34" charset="0"/>
                <a:cs typeface="Arial" panose="020B0604020202020204" pitchFamily="34" charset="0"/>
              </a:rPr>
              <a:t>počúvam</a:t>
            </a:r>
            <a:r>
              <a:rPr lang="sk-SK" sz="2400" i="1" dirty="0">
                <a:effectLst/>
                <a:latin typeface="Arial" panose="020B0604020202020204" pitchFamily="34" charset="0"/>
                <a:cs typeface="Arial" panose="020B0604020202020204" pitchFamily="34" charset="0"/>
              </a:rPr>
              <a:t>, Tvoju </a:t>
            </a:r>
            <a:r>
              <a:rPr lang="sk-SK" sz="2400" i="1" dirty="0" err="1">
                <a:effectLst/>
                <a:latin typeface="Arial" panose="020B0604020202020204" pitchFamily="34" charset="0"/>
                <a:cs typeface="Arial" panose="020B0604020202020204" pitchFamily="34" charset="0"/>
              </a:rPr>
              <a:t>vôľu</a:t>
            </a:r>
            <a:r>
              <a:rPr lang="sk-SK" sz="2400" i="1" dirty="0">
                <a:effectLst/>
                <a:latin typeface="Arial" panose="020B0604020202020204" pitchFamily="34" charset="0"/>
                <a:cs typeface="Arial" panose="020B0604020202020204" pitchFamily="34" charset="0"/>
              </a:rPr>
              <a:t> chcem </a:t>
            </a:r>
            <a:r>
              <a:rPr lang="sk-SK" sz="2400" i="1" dirty="0" err="1">
                <a:effectLst/>
                <a:latin typeface="Arial" panose="020B0604020202020204" pitchFamily="34" charset="0"/>
                <a:cs typeface="Arial" panose="020B0604020202020204" pitchFamily="34" charset="0"/>
              </a:rPr>
              <a:t>plnit</a:t>
            </a:r>
            <a:r>
              <a:rPr lang="sk-SK" sz="2400" i="1" dirty="0">
                <a:effectLst/>
                <a:latin typeface="Arial" panose="020B0604020202020204" pitchFamily="34" charset="0"/>
                <a:cs typeface="Arial" panose="020B0604020202020204" pitchFamily="34" charset="0"/>
              </a:rPr>
              <a:t>̌, od Teba sa </a:t>
            </a:r>
            <a:r>
              <a:rPr lang="sk-SK" sz="2400" i="1" dirty="0" err="1">
                <a:effectLst/>
                <a:latin typeface="Arial" panose="020B0604020202020204" pitchFamily="34" charset="0"/>
                <a:cs typeface="Arial" panose="020B0604020202020204" pitchFamily="34" charset="0"/>
              </a:rPr>
              <a:t>odviest</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nedám</a:t>
            </a:r>
            <a:r>
              <a:rPr lang="sk-SK" sz="2400" i="1" dirty="0">
                <a:effectLst/>
                <a:latin typeface="Arial" panose="020B0604020202020204" pitchFamily="34" charset="0"/>
                <a:cs typeface="Arial" panose="020B0604020202020204" pitchFamily="34" charset="0"/>
              </a:rPr>
              <a:t>,</a:t>
            </a:r>
            <a:br>
              <a:rPr lang="sk-SK" sz="2400" i="1" dirty="0">
                <a:effectLst/>
                <a:latin typeface="Arial" panose="020B0604020202020204" pitchFamily="34" charset="0"/>
                <a:cs typeface="Arial" panose="020B0604020202020204" pitchFamily="34" charset="0"/>
              </a:rPr>
            </a:br>
            <a:r>
              <a:rPr lang="sk-SK" sz="2400" i="1" dirty="0">
                <a:effectLst/>
                <a:latin typeface="Arial" panose="020B0604020202020204" pitchFamily="34" charset="0"/>
                <a:cs typeface="Arial" panose="020B0604020202020204" pitchFamily="34" charset="0"/>
              </a:rPr>
              <a:t>z </a:t>
            </a:r>
            <a:r>
              <a:rPr lang="sk-SK" sz="2400" i="1" dirty="0" err="1">
                <a:effectLst/>
                <a:latin typeface="Arial" panose="020B0604020202020204" pitchFamily="34" charset="0"/>
                <a:cs typeface="Arial" panose="020B0604020202020204" pitchFamily="34" charset="0"/>
              </a:rPr>
              <a:t>prameňa</a:t>
            </a:r>
            <a:r>
              <a:rPr lang="sk-SK" sz="2400" i="1" dirty="0">
                <a:effectLst/>
                <a:latin typeface="Arial" panose="020B0604020202020204" pitchFamily="34" charset="0"/>
                <a:cs typeface="Arial" panose="020B0604020202020204" pitchFamily="34" charset="0"/>
              </a:rPr>
              <a:t> chcem Tvojho </a:t>
            </a:r>
            <a:r>
              <a:rPr lang="sk-SK" sz="2400" i="1" dirty="0" err="1">
                <a:effectLst/>
                <a:latin typeface="Arial" panose="020B0604020202020204" pitchFamily="34" charset="0"/>
                <a:cs typeface="Arial" panose="020B0604020202020204" pitchFamily="34" charset="0"/>
              </a:rPr>
              <a:t>pit</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sýt</a:t>
            </a:r>
            <a:r>
              <a:rPr lang="sk-SK" sz="2400" i="1" dirty="0">
                <a:effectLst/>
                <a:latin typeface="Arial" panose="020B0604020202020204" pitchFamily="34" charset="0"/>
                <a:cs typeface="Arial" panose="020B0604020202020204" pitchFamily="34" charset="0"/>
              </a:rPr>
              <a:t>̌ ma chlebom </a:t>
            </a:r>
            <a:r>
              <a:rPr lang="sk-SK" sz="2400" i="1" dirty="0" err="1">
                <a:effectLst/>
                <a:latin typeface="Arial" panose="020B0604020202020204" pitchFamily="34" charset="0"/>
                <a:cs typeface="Arial" panose="020B0604020202020204" pitchFamily="34" charset="0"/>
              </a:rPr>
              <a:t>života</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tes</a:t>
            </a:r>
            <a:r>
              <a:rPr lang="sk-SK" sz="2400" i="1" dirty="0">
                <a:effectLst/>
                <a:latin typeface="Arial" panose="020B0604020202020204" pitchFamily="34" charset="0"/>
                <a:cs typeface="Arial" panose="020B0604020202020204" pitchFamily="34" charset="0"/>
              </a:rPr>
              <a:t>̌ ma Tvoja dobrota. </a:t>
            </a:r>
          </a:p>
        </p:txBody>
      </p:sp>
    </p:spTree>
    <p:extLst>
      <p:ext uri="{BB962C8B-B14F-4D97-AF65-F5344CB8AC3E}">
        <p14:creationId xmlns:p14="http://schemas.microsoft.com/office/powerpoint/2010/main" val="295030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a:extLst>
            <a:ext uri="{FF2B5EF4-FFF2-40B4-BE49-F238E27FC236}">
              <a16:creationId xmlns:a16="http://schemas.microsoft.com/office/drawing/2014/main" id="{F4E63BB5-1679-89D9-747F-7DC968060F78}"/>
            </a:ext>
          </a:extLst>
        </p:cNvPr>
        <p:cNvGrpSpPr/>
        <p:nvPr/>
      </p:nvGrpSpPr>
      <p:grpSpPr>
        <a:xfrm>
          <a:off x="0" y="0"/>
          <a:ext cx="0" cy="0"/>
          <a:chOff x="0" y="0"/>
          <a:chExt cx="0" cy="0"/>
        </a:xfrm>
      </p:grpSpPr>
      <p:sp>
        <p:nvSpPr>
          <p:cNvPr id="4" name="Pravouholník 3">
            <a:extLst>
              <a:ext uri="{FF2B5EF4-FFF2-40B4-BE49-F238E27FC236}">
                <a16:creationId xmlns:a16="http://schemas.microsoft.com/office/drawing/2014/main" id="{923A5F51-C8E2-B79C-A99D-4D08D0AC6CE8}"/>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BlokTextu 4">
            <a:extLst>
              <a:ext uri="{FF2B5EF4-FFF2-40B4-BE49-F238E27FC236}">
                <a16:creationId xmlns:a16="http://schemas.microsoft.com/office/drawing/2014/main" id="{ECB1BD75-1CB3-159F-2B8A-2D0E68F428DA}"/>
              </a:ext>
            </a:extLst>
          </p:cNvPr>
          <p:cNvSpPr txBox="1"/>
          <p:nvPr/>
        </p:nvSpPr>
        <p:spPr>
          <a:xfrm>
            <a:off x="1851453" y="2503947"/>
            <a:ext cx="8044249" cy="1938992"/>
          </a:xfrm>
          <a:prstGeom prst="rect">
            <a:avLst/>
          </a:prstGeom>
          <a:noFill/>
        </p:spPr>
        <p:txBody>
          <a:bodyPr wrap="square" rtlCol="0">
            <a:spAutoFit/>
          </a:bodyPr>
          <a:lstStyle/>
          <a:p>
            <a:pPr algn="ctr"/>
            <a:r>
              <a:rPr lang="sk-SK" sz="6000" b="1" dirty="0">
                <a:latin typeface="Arial Black" panose="020B0604020202020204" pitchFamily="34" charset="0"/>
                <a:cs typeface="Arial Black" panose="020B0604020202020204" pitchFamily="34" charset="0"/>
              </a:rPr>
              <a:t>ÚSTA</a:t>
            </a:r>
            <a:r>
              <a:rPr lang="sk-SK" sz="6000" b="1" dirty="0">
                <a:effectLst/>
                <a:latin typeface="Arial Black" panose="020B0604020202020204" pitchFamily="34" charset="0"/>
                <a:cs typeface="Arial Black" panose="020B0604020202020204" pitchFamily="34" charset="0"/>
              </a:rPr>
              <a:t> PRAVDY A SPRAVODLIVOSTI </a:t>
            </a:r>
            <a:endParaRPr lang="sk-SK" sz="6000" b="1" dirty="0">
              <a:latin typeface="Arial Black" panose="020B0604020202020204" pitchFamily="34" charset="0"/>
              <a:cs typeface="Arial Black" panose="020B0604020202020204" pitchFamily="34" charset="0"/>
            </a:endParaRPr>
          </a:p>
        </p:txBody>
      </p:sp>
      <p:sp>
        <p:nvSpPr>
          <p:cNvPr id="6" name="BlokTextu 5">
            <a:extLst>
              <a:ext uri="{FF2B5EF4-FFF2-40B4-BE49-F238E27FC236}">
                <a16:creationId xmlns:a16="http://schemas.microsoft.com/office/drawing/2014/main" id="{34815D45-34B8-1187-630D-C5C2910DFBD0}"/>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2" name="BlokTextu 1">
            <a:extLst>
              <a:ext uri="{FF2B5EF4-FFF2-40B4-BE49-F238E27FC236}">
                <a16:creationId xmlns:a16="http://schemas.microsoft.com/office/drawing/2014/main" id="{8ABD0176-3FCC-4562-3294-43AFE77A220F}"/>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21424998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p:cNvGrpSpPr/>
        <p:nvPr/>
      </p:nvGrpSpPr>
      <p:grpSpPr>
        <a:xfrm>
          <a:off x="0" y="0"/>
          <a:ext cx="0" cy="0"/>
          <a:chOff x="0" y="0"/>
          <a:chExt cx="0" cy="0"/>
        </a:xfrm>
      </p:grpSpPr>
      <p:sp>
        <p:nvSpPr>
          <p:cNvPr id="4" name="Pravouholník 3">
            <a:extLst>
              <a:ext uri="{FF2B5EF4-FFF2-40B4-BE49-F238E27FC236}">
                <a16:creationId xmlns:a16="http://schemas.microsoft.com/office/drawing/2014/main" id="{2993B00D-5D87-92A9-EDDF-231237290731}"/>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BlokTextu 2">
            <a:extLst>
              <a:ext uri="{FF2B5EF4-FFF2-40B4-BE49-F238E27FC236}">
                <a16:creationId xmlns:a16="http://schemas.microsoft.com/office/drawing/2014/main" id="{C2EE36C3-2F63-DCF7-8375-C158B22583A0}"/>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7" name="BlokTextu 6">
            <a:extLst>
              <a:ext uri="{FF2B5EF4-FFF2-40B4-BE49-F238E27FC236}">
                <a16:creationId xmlns:a16="http://schemas.microsoft.com/office/drawing/2014/main" id="{4E55BFEB-3688-0CBF-1AC4-EA797651A5D5}"/>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8" name="BlokTextu 7">
            <a:extLst>
              <a:ext uri="{FF2B5EF4-FFF2-40B4-BE49-F238E27FC236}">
                <a16:creationId xmlns:a16="http://schemas.microsoft.com/office/drawing/2014/main" id="{24D99BB0-99B9-766B-0375-7039353C45FF}"/>
              </a:ext>
            </a:extLst>
          </p:cNvPr>
          <p:cNvSpPr txBox="1"/>
          <p:nvPr/>
        </p:nvSpPr>
        <p:spPr>
          <a:xfrm>
            <a:off x="96794" y="67895"/>
            <a:ext cx="8044249" cy="584775"/>
          </a:xfrm>
          <a:prstGeom prst="rect">
            <a:avLst/>
          </a:prstGeom>
          <a:noFill/>
        </p:spPr>
        <p:txBody>
          <a:bodyPr wrap="square" rtlCol="0">
            <a:spAutoFit/>
          </a:bodyPr>
          <a:lstStyle/>
          <a:p>
            <a:pPr algn="ctr"/>
            <a:r>
              <a:rPr lang="sk-SK" sz="3200" b="1" dirty="0">
                <a:latin typeface="Arial Black" panose="020B0604020202020204" pitchFamily="34" charset="0"/>
                <a:cs typeface="Arial Black" panose="020B0604020202020204" pitchFamily="34" charset="0"/>
              </a:rPr>
              <a:t>Ú</a:t>
            </a:r>
            <a:r>
              <a:rPr lang="sk-SK" sz="3200" b="1" dirty="0">
                <a:effectLst/>
                <a:latin typeface="Arial Black" panose="020B0604020202020204" pitchFamily="34" charset="0"/>
                <a:cs typeface="Arial Black" panose="020B0604020202020204" pitchFamily="34" charset="0"/>
              </a:rPr>
              <a:t>STA PRAVDY A SPRAVODLIVOSTI </a:t>
            </a:r>
            <a:endParaRPr lang="sk-SK" sz="3200" b="1" dirty="0">
              <a:latin typeface="Arial Black" panose="020B0604020202020204" pitchFamily="34" charset="0"/>
              <a:cs typeface="Arial Black" panose="020B0604020202020204" pitchFamily="34" charset="0"/>
            </a:endParaRPr>
          </a:p>
        </p:txBody>
      </p:sp>
      <p:sp>
        <p:nvSpPr>
          <p:cNvPr id="5" name="BlokTextu 4">
            <a:extLst>
              <a:ext uri="{FF2B5EF4-FFF2-40B4-BE49-F238E27FC236}">
                <a16:creationId xmlns:a16="http://schemas.microsoft.com/office/drawing/2014/main" id="{CD4A6841-BE25-2831-D24B-416D2C15B741}"/>
              </a:ext>
            </a:extLst>
          </p:cNvPr>
          <p:cNvSpPr txBox="1"/>
          <p:nvPr/>
        </p:nvSpPr>
        <p:spPr>
          <a:xfrm>
            <a:off x="3831030" y="941872"/>
            <a:ext cx="11399407" cy="4524315"/>
          </a:xfrm>
          <a:prstGeom prst="rect">
            <a:avLst/>
          </a:prstGeom>
          <a:noFill/>
        </p:spPr>
        <p:txBody>
          <a:bodyPr wrap="square" rtlCol="0">
            <a:spAutoFit/>
          </a:bodyPr>
          <a:lstStyle/>
          <a:p>
            <a:r>
              <a:rPr lang="sk-SK" sz="3200" b="1" dirty="0">
                <a:latin typeface="Arial" panose="020B0604020202020204" pitchFamily="34" charset="0"/>
                <a:cs typeface="Arial" panose="020B0604020202020204" pitchFamily="34" charset="0"/>
              </a:rPr>
              <a:t>OD PONDELKA DO PIATKU </a:t>
            </a:r>
          </a:p>
          <a:p>
            <a:r>
              <a:rPr lang="sk-SK" sz="3200" b="1" dirty="0">
                <a:latin typeface="Arial" panose="020B0604020202020204" pitchFamily="34" charset="0"/>
                <a:cs typeface="Arial" panose="020B0604020202020204" pitchFamily="34" charset="0"/>
              </a:rPr>
              <a:t>PODOBNÍ KRISTOVI </a:t>
            </a:r>
          </a:p>
          <a:p>
            <a:r>
              <a:rPr lang="sk-SK" sz="3200" b="1" dirty="0">
                <a:latin typeface="Arial" panose="020B0604020202020204" pitchFamily="34" charset="0"/>
                <a:cs typeface="Arial" panose="020B0604020202020204" pitchFamily="34" charset="0"/>
              </a:rPr>
              <a:t>ÚŽASNÉ MALIČKOSTI MILOSTI A LÁSKY </a:t>
            </a:r>
          </a:p>
          <a:p>
            <a:r>
              <a:rPr lang="sk-SK" sz="3200" b="1" dirty="0">
                <a:latin typeface="Arial" panose="020B0604020202020204" pitchFamily="34" charset="0"/>
                <a:cs typeface="Arial" panose="020B0604020202020204" pitchFamily="34" charset="0"/>
              </a:rPr>
              <a:t>FORMOVAŤ INÚ KULTÚRU</a:t>
            </a:r>
          </a:p>
          <a:p>
            <a:r>
              <a:rPr lang="sk-SK" sz="3200" b="1" dirty="0">
                <a:latin typeface="Arial" panose="020B0604020202020204" pitchFamily="34" charset="0"/>
                <a:cs typeface="Arial" panose="020B0604020202020204" pitchFamily="34" charset="0"/>
              </a:rPr>
              <a:t>ÚSTA PRAVDY A SPRAVODLIVOSTI</a:t>
            </a:r>
          </a:p>
          <a:p>
            <a:r>
              <a:rPr lang="sk-SK" sz="3200" b="1" dirty="0">
                <a:latin typeface="Arial" panose="020B0604020202020204" pitchFamily="34" charset="0"/>
                <a:cs typeface="Arial" panose="020B0604020202020204" pitchFamily="34" charset="0"/>
              </a:rPr>
              <a:t>PREDSTAVIŤ KRISTA</a:t>
            </a:r>
          </a:p>
          <a:p>
            <a:endParaRPr lang="sk-SK" sz="3200" b="1" dirty="0">
              <a:latin typeface="Arial" panose="020B0604020202020204" pitchFamily="34" charset="0"/>
              <a:cs typeface="Arial" panose="020B0604020202020204" pitchFamily="34" charset="0"/>
            </a:endParaRPr>
          </a:p>
          <a:p>
            <a:endParaRPr lang="sk-SK" sz="3200" b="1" dirty="0">
              <a:latin typeface="Arial" panose="020B0604020202020204" pitchFamily="34" charset="0"/>
              <a:cs typeface="Arial" panose="020B0604020202020204" pitchFamily="34" charset="0"/>
            </a:endParaRPr>
          </a:p>
          <a:p>
            <a:r>
              <a:rPr lang="sk-SK" sz="3200" b="1" dirty="0">
                <a:latin typeface="Arial" panose="020B0604020202020204" pitchFamily="34" charset="0"/>
                <a:cs typeface="Arial" panose="020B0604020202020204" pitchFamily="34" charset="0"/>
              </a:rPr>
              <a:t>PONESIETE HOJNÉ OVOCIE </a:t>
            </a:r>
          </a:p>
        </p:txBody>
      </p:sp>
      <p:sp>
        <p:nvSpPr>
          <p:cNvPr id="6" name="BlokTextu 5">
            <a:extLst>
              <a:ext uri="{FF2B5EF4-FFF2-40B4-BE49-F238E27FC236}">
                <a16:creationId xmlns:a16="http://schemas.microsoft.com/office/drawing/2014/main" id="{55E9101A-54FA-6612-2882-FB410DD8234B}"/>
              </a:ext>
            </a:extLst>
          </p:cNvPr>
          <p:cNvSpPr txBox="1"/>
          <p:nvPr/>
        </p:nvSpPr>
        <p:spPr>
          <a:xfrm>
            <a:off x="-499232" y="941872"/>
            <a:ext cx="4330262" cy="4524315"/>
          </a:xfrm>
          <a:prstGeom prst="rect">
            <a:avLst/>
          </a:prstGeom>
          <a:noFill/>
        </p:spPr>
        <p:txBody>
          <a:bodyPr wrap="square" rtlCol="0">
            <a:spAutoFit/>
          </a:bodyPr>
          <a:lstStyle/>
          <a:p>
            <a:pPr algn="r"/>
            <a:r>
              <a:rPr lang="sk-SK" sz="3200" b="1" dirty="0">
                <a:latin typeface="Arial" panose="020B0604020202020204" pitchFamily="34" charset="0"/>
                <a:cs typeface="Arial" panose="020B0604020202020204" pitchFamily="34" charset="0"/>
              </a:rPr>
              <a:t>Ak</a:t>
            </a:r>
          </a:p>
          <a:p>
            <a:pPr algn="r"/>
            <a:r>
              <a:rPr lang="sk-SK" sz="3200" b="1" dirty="0">
                <a:latin typeface="Arial" panose="020B0604020202020204" pitchFamily="34" charset="0"/>
                <a:cs typeface="Arial" panose="020B0604020202020204" pitchFamily="34" charset="0"/>
              </a:rPr>
              <a:t>budeme</a:t>
            </a:r>
          </a:p>
          <a:p>
            <a:pPr algn="r"/>
            <a:r>
              <a:rPr lang="sk-SK" sz="3200" b="1" dirty="0">
                <a:latin typeface="Arial" panose="020B0604020202020204" pitchFamily="34" charset="0"/>
                <a:cs typeface="Arial" panose="020B0604020202020204" pitchFamily="34" charset="0"/>
              </a:rPr>
              <a:t>naše</a:t>
            </a:r>
          </a:p>
          <a:p>
            <a:pPr algn="r"/>
            <a:r>
              <a:rPr lang="sk-SK" sz="3200" b="1" dirty="0">
                <a:latin typeface="Arial" panose="020B0604020202020204" pitchFamily="34" charset="0"/>
                <a:cs typeface="Arial" panose="020B0604020202020204" pitchFamily="34" charset="0"/>
              </a:rPr>
              <a:t>budú</a:t>
            </a:r>
          </a:p>
          <a:p>
            <a:pPr algn="r"/>
            <a:r>
              <a:rPr lang="sk-SK" sz="3200" b="1" dirty="0">
                <a:latin typeface="Arial" panose="020B0604020202020204" pitchFamily="34" charset="0"/>
                <a:cs typeface="Arial" panose="020B0604020202020204" pitchFamily="34" charset="0"/>
              </a:rPr>
              <a:t>a</a:t>
            </a:r>
          </a:p>
          <a:p>
            <a:pPr algn="r"/>
            <a:r>
              <a:rPr lang="sk-SK" sz="3200" b="1" dirty="0">
                <a:latin typeface="Arial" panose="020B0604020202020204" pitchFamily="34" charset="0"/>
                <a:cs typeface="Arial" panose="020B0604020202020204" pitchFamily="34" charset="0"/>
              </a:rPr>
              <a:t>umožnia</a:t>
            </a:r>
          </a:p>
          <a:p>
            <a:pPr algn="r"/>
            <a:r>
              <a:rPr lang="sk-SK" sz="3200" b="1" dirty="0">
                <a:latin typeface="Arial" panose="020B0604020202020204" pitchFamily="34" charset="0"/>
                <a:cs typeface="Arial" panose="020B0604020202020204" pitchFamily="34" charset="0"/>
              </a:rPr>
              <a:t>Ako spasiteľa, </a:t>
            </a:r>
          </a:p>
          <a:p>
            <a:pPr algn="r"/>
            <a:r>
              <a:rPr lang="sk-SK" sz="3200" b="1" dirty="0">
                <a:latin typeface="Arial" panose="020B0604020202020204" pitchFamily="34" charset="0"/>
                <a:cs typeface="Arial" panose="020B0604020202020204" pitchFamily="34" charset="0"/>
              </a:rPr>
              <a:t>to znamená, </a:t>
            </a:r>
          </a:p>
          <a:p>
            <a:pPr algn="r"/>
            <a:r>
              <a:rPr lang="sk-SK" sz="3200" b="1" dirty="0">
                <a:latin typeface="Arial" panose="020B0604020202020204" pitchFamily="34" charset="0"/>
                <a:cs typeface="Arial" panose="020B0604020202020204" pitchFamily="34" charset="0"/>
              </a:rPr>
              <a:t>že</a:t>
            </a:r>
          </a:p>
        </p:txBody>
      </p:sp>
      <p:sp>
        <p:nvSpPr>
          <p:cNvPr id="2" name="BlokTextu 1">
            <a:extLst>
              <a:ext uri="{FF2B5EF4-FFF2-40B4-BE49-F238E27FC236}">
                <a16:creationId xmlns:a16="http://schemas.microsoft.com/office/drawing/2014/main" id="{B1C587E6-C1C6-DFFD-A99E-A65AFEB26AC0}"/>
              </a:ext>
            </a:extLst>
          </p:cNvPr>
          <p:cNvSpPr txBox="1"/>
          <p:nvPr/>
        </p:nvSpPr>
        <p:spPr>
          <a:xfrm>
            <a:off x="1356075" y="5753817"/>
            <a:ext cx="8044249" cy="769441"/>
          </a:xfrm>
          <a:prstGeom prst="rect">
            <a:avLst/>
          </a:prstGeom>
          <a:noFill/>
        </p:spPr>
        <p:txBody>
          <a:bodyPr wrap="square" rtlCol="0">
            <a:spAutoFit/>
          </a:bodyPr>
          <a:lstStyle/>
          <a:p>
            <a:pPr algn="ctr"/>
            <a:r>
              <a:rPr lang="sk-SK" sz="4400" b="1" dirty="0">
                <a:latin typeface="Arial Black" panose="020B0604020202020204" pitchFamily="34" charset="0"/>
                <a:cs typeface="Arial Black" panose="020B0604020202020204" pitchFamily="34" charset="0"/>
              </a:rPr>
              <a:t>AMEN</a:t>
            </a:r>
          </a:p>
        </p:txBody>
      </p:sp>
    </p:spTree>
    <p:extLst>
      <p:ext uri="{BB962C8B-B14F-4D97-AF65-F5344CB8AC3E}">
        <p14:creationId xmlns:p14="http://schemas.microsoft.com/office/powerpoint/2010/main" val="4251663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a:extLst>
            <a:ext uri="{FF2B5EF4-FFF2-40B4-BE49-F238E27FC236}">
              <a16:creationId xmlns:a16="http://schemas.microsoft.com/office/drawing/2014/main" id="{26AC774C-3F77-E4A1-3F40-36C6CDBBC140}"/>
            </a:ext>
          </a:extLst>
        </p:cNvPr>
        <p:cNvGrpSpPr/>
        <p:nvPr/>
      </p:nvGrpSpPr>
      <p:grpSpPr>
        <a:xfrm>
          <a:off x="0" y="0"/>
          <a:ext cx="0" cy="0"/>
          <a:chOff x="0" y="0"/>
          <a:chExt cx="0" cy="0"/>
        </a:xfrm>
      </p:grpSpPr>
      <p:sp>
        <p:nvSpPr>
          <p:cNvPr id="4" name="Pravouholník 3">
            <a:extLst>
              <a:ext uri="{FF2B5EF4-FFF2-40B4-BE49-F238E27FC236}">
                <a16:creationId xmlns:a16="http://schemas.microsoft.com/office/drawing/2014/main" id="{A0CC5D01-99A1-0DDA-56B1-25E8932B4011}"/>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BlokTextu 4">
            <a:extLst>
              <a:ext uri="{FF2B5EF4-FFF2-40B4-BE49-F238E27FC236}">
                <a16:creationId xmlns:a16="http://schemas.microsoft.com/office/drawing/2014/main" id="{A9D54B5E-ED77-E0D0-F1D9-0D592CFEE856}"/>
              </a:ext>
            </a:extLst>
          </p:cNvPr>
          <p:cNvSpPr txBox="1"/>
          <p:nvPr/>
        </p:nvSpPr>
        <p:spPr>
          <a:xfrm>
            <a:off x="1851453" y="2503947"/>
            <a:ext cx="8044249" cy="1938992"/>
          </a:xfrm>
          <a:prstGeom prst="rect">
            <a:avLst/>
          </a:prstGeom>
          <a:noFill/>
        </p:spPr>
        <p:txBody>
          <a:bodyPr wrap="square" rtlCol="0">
            <a:spAutoFit/>
          </a:bodyPr>
          <a:lstStyle/>
          <a:p>
            <a:pPr algn="ctr"/>
            <a:r>
              <a:rPr lang="sk-SK" sz="6000" b="1" dirty="0">
                <a:latin typeface="Arial Black" panose="020B0604020202020204" pitchFamily="34" charset="0"/>
                <a:cs typeface="Arial Black" panose="020B0604020202020204" pitchFamily="34" charset="0"/>
              </a:rPr>
              <a:t>ÚSTA</a:t>
            </a:r>
            <a:r>
              <a:rPr lang="sk-SK" sz="6000" b="1" dirty="0">
                <a:effectLst/>
                <a:latin typeface="Arial Black" panose="020B0604020202020204" pitchFamily="34" charset="0"/>
                <a:cs typeface="Arial Black" panose="020B0604020202020204" pitchFamily="34" charset="0"/>
              </a:rPr>
              <a:t> PRAVDY A SPRAVODLIVOSTI </a:t>
            </a:r>
            <a:endParaRPr lang="sk-SK" sz="6000" b="1" dirty="0">
              <a:latin typeface="Arial Black" panose="020B0604020202020204" pitchFamily="34" charset="0"/>
              <a:cs typeface="Arial Black" panose="020B0604020202020204" pitchFamily="34" charset="0"/>
            </a:endParaRPr>
          </a:p>
        </p:txBody>
      </p:sp>
      <p:sp>
        <p:nvSpPr>
          <p:cNvPr id="6" name="BlokTextu 5">
            <a:extLst>
              <a:ext uri="{FF2B5EF4-FFF2-40B4-BE49-F238E27FC236}">
                <a16:creationId xmlns:a16="http://schemas.microsoft.com/office/drawing/2014/main" id="{774EFE0F-0CC9-71A4-F364-F2EEEEA684D6}"/>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2" name="BlokTextu 1">
            <a:extLst>
              <a:ext uri="{FF2B5EF4-FFF2-40B4-BE49-F238E27FC236}">
                <a16:creationId xmlns:a16="http://schemas.microsoft.com/office/drawing/2014/main" id="{8E223DE5-1166-747C-246A-B3A7DBD45964}"/>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21453700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a:extLst>
            <a:ext uri="{FF2B5EF4-FFF2-40B4-BE49-F238E27FC236}">
              <a16:creationId xmlns:a16="http://schemas.microsoft.com/office/drawing/2014/main" id="{D28D0B8A-0F94-AFFE-EBD0-D88841BFC092}"/>
            </a:ext>
          </a:extLst>
        </p:cNvPr>
        <p:cNvGrpSpPr/>
        <p:nvPr/>
      </p:nvGrpSpPr>
      <p:grpSpPr>
        <a:xfrm>
          <a:off x="0" y="0"/>
          <a:ext cx="0" cy="0"/>
          <a:chOff x="0" y="0"/>
          <a:chExt cx="0" cy="0"/>
        </a:xfrm>
      </p:grpSpPr>
      <p:sp>
        <p:nvSpPr>
          <p:cNvPr id="4" name="Pravouholník 3">
            <a:extLst>
              <a:ext uri="{FF2B5EF4-FFF2-40B4-BE49-F238E27FC236}">
                <a16:creationId xmlns:a16="http://schemas.microsoft.com/office/drawing/2014/main" id="{EAF8C725-0B41-22F3-EC68-731483AC1012}"/>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BlokTextu 1">
            <a:extLst>
              <a:ext uri="{FF2B5EF4-FFF2-40B4-BE49-F238E27FC236}">
                <a16:creationId xmlns:a16="http://schemas.microsoft.com/office/drawing/2014/main" id="{28D7DD95-3204-C92E-3A5D-18AC3247B282}"/>
              </a:ext>
            </a:extLst>
          </p:cNvPr>
          <p:cNvSpPr txBox="1"/>
          <p:nvPr/>
        </p:nvSpPr>
        <p:spPr>
          <a:xfrm>
            <a:off x="12255876" y="843677"/>
            <a:ext cx="8044249" cy="830997"/>
          </a:xfrm>
          <a:prstGeom prst="rect">
            <a:avLst/>
          </a:prstGeom>
          <a:noFill/>
        </p:spPr>
        <p:txBody>
          <a:bodyPr wrap="square" rtlCol="0">
            <a:spAutoFit/>
          </a:bodyPr>
          <a:lstStyle/>
          <a:p>
            <a:pPr algn="ctr"/>
            <a:r>
              <a:rPr lang="sk-SK" sz="4800" b="1" dirty="0">
                <a:effectLst/>
                <a:latin typeface="Arial Black" panose="020B0604020202020204" pitchFamily="34" charset="0"/>
                <a:cs typeface="Arial Black" panose="020B0604020202020204" pitchFamily="34" charset="0"/>
              </a:rPr>
              <a:t>TÉMY K MODLITBÁM </a:t>
            </a:r>
            <a:endParaRPr lang="sk-SK" sz="4800" b="1" dirty="0">
              <a:latin typeface="Arial Black" panose="020B0604020202020204" pitchFamily="34" charset="0"/>
              <a:cs typeface="Arial Black" panose="020B0604020202020204" pitchFamily="34" charset="0"/>
            </a:endParaRPr>
          </a:p>
        </p:txBody>
      </p:sp>
      <p:sp>
        <p:nvSpPr>
          <p:cNvPr id="3" name="BlokTextu 2">
            <a:extLst>
              <a:ext uri="{FF2B5EF4-FFF2-40B4-BE49-F238E27FC236}">
                <a16:creationId xmlns:a16="http://schemas.microsoft.com/office/drawing/2014/main" id="{A7336987-15EA-186B-F560-DDBC98389CB1}"/>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7" name="BlokTextu 6">
            <a:extLst>
              <a:ext uri="{FF2B5EF4-FFF2-40B4-BE49-F238E27FC236}">
                <a16:creationId xmlns:a16="http://schemas.microsoft.com/office/drawing/2014/main" id="{BA6FEF8F-4421-F21A-1498-19DD12F12716}"/>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8" name="BlokTextu 7">
            <a:extLst>
              <a:ext uri="{FF2B5EF4-FFF2-40B4-BE49-F238E27FC236}">
                <a16:creationId xmlns:a16="http://schemas.microsoft.com/office/drawing/2014/main" id="{D553E685-5726-D9D1-4A5F-EE617DDEAFAA}"/>
              </a:ext>
            </a:extLst>
          </p:cNvPr>
          <p:cNvSpPr txBox="1"/>
          <p:nvPr/>
        </p:nvSpPr>
        <p:spPr>
          <a:xfrm>
            <a:off x="96794" y="67895"/>
            <a:ext cx="8044249" cy="584775"/>
          </a:xfrm>
          <a:prstGeom prst="rect">
            <a:avLst/>
          </a:prstGeom>
          <a:noFill/>
        </p:spPr>
        <p:txBody>
          <a:bodyPr wrap="square" rtlCol="0">
            <a:spAutoFit/>
          </a:bodyPr>
          <a:lstStyle/>
          <a:p>
            <a:pPr algn="ctr"/>
            <a:r>
              <a:rPr lang="sk-SK" sz="3200" b="1" dirty="0">
                <a:latin typeface="Arial Black" panose="020B0604020202020204" pitchFamily="34" charset="0"/>
                <a:cs typeface="Arial Black" panose="020B0604020202020204" pitchFamily="34" charset="0"/>
              </a:rPr>
              <a:t>Ú</a:t>
            </a:r>
            <a:r>
              <a:rPr lang="sk-SK" sz="3200" b="1" dirty="0">
                <a:effectLst/>
                <a:latin typeface="Arial Black" panose="020B0604020202020204" pitchFamily="34" charset="0"/>
                <a:cs typeface="Arial Black" panose="020B0604020202020204" pitchFamily="34" charset="0"/>
              </a:rPr>
              <a:t>STA PRAVDY A SPRAVODLIVOSTI </a:t>
            </a:r>
            <a:endParaRPr lang="sk-SK" sz="3200" b="1"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2595476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p:cNvGrpSpPr/>
        <p:nvPr/>
      </p:nvGrpSpPr>
      <p:grpSpPr>
        <a:xfrm>
          <a:off x="0" y="0"/>
          <a:ext cx="0" cy="0"/>
          <a:chOff x="0" y="0"/>
          <a:chExt cx="0" cy="0"/>
        </a:xfrm>
      </p:grpSpPr>
      <p:sp>
        <p:nvSpPr>
          <p:cNvPr id="4" name="Pravouholník 3">
            <a:extLst>
              <a:ext uri="{FF2B5EF4-FFF2-40B4-BE49-F238E27FC236}">
                <a16:creationId xmlns:a16="http://schemas.microsoft.com/office/drawing/2014/main" id="{2993B00D-5D87-92A9-EDDF-231237290731}"/>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 name="BlokTextu 5">
            <a:extLst>
              <a:ext uri="{FF2B5EF4-FFF2-40B4-BE49-F238E27FC236}">
                <a16:creationId xmlns:a16="http://schemas.microsoft.com/office/drawing/2014/main" id="{66E34EA9-8BFF-23A8-4664-EAE6052323DD}"/>
              </a:ext>
            </a:extLst>
          </p:cNvPr>
          <p:cNvSpPr txBox="1"/>
          <p:nvPr/>
        </p:nvSpPr>
        <p:spPr>
          <a:xfrm>
            <a:off x="320244" y="2333685"/>
            <a:ext cx="11307463" cy="830997"/>
          </a:xfrm>
          <a:prstGeom prst="rect">
            <a:avLst/>
          </a:prstGeom>
          <a:noFill/>
        </p:spPr>
        <p:txBody>
          <a:bodyPr wrap="square" rtlCol="0">
            <a:spAutoFit/>
          </a:bodyPr>
          <a:lstStyle/>
          <a:p>
            <a:pPr marL="800100" lvl="1" indent="-342900">
              <a:buFont typeface="Arial" panose="020B0604020202020204" pitchFamily="34" charset="0"/>
              <a:buChar char="•"/>
            </a:pPr>
            <a:r>
              <a:rPr lang="sk-SK" sz="2400" dirty="0">
                <a:effectLst/>
                <a:latin typeface="ArialMT"/>
              </a:rPr>
              <a:t>Prosme Boha, aby </a:t>
            </a:r>
            <a:r>
              <a:rPr lang="sk-SK" sz="2400" dirty="0" err="1">
                <a:effectLst/>
                <a:latin typeface="ArialMT"/>
              </a:rPr>
              <a:t>nám</a:t>
            </a:r>
            <a:r>
              <a:rPr lang="sk-SK" sz="2400" dirty="0">
                <a:effectLst/>
                <a:latin typeface="ArialMT"/>
              </a:rPr>
              <a:t> pomohol </a:t>
            </a:r>
            <a:r>
              <a:rPr lang="sk-SK" sz="2400" dirty="0" err="1">
                <a:effectLst/>
                <a:latin typeface="ArialMT"/>
              </a:rPr>
              <a:t>rozpoznat</a:t>
            </a:r>
            <a:r>
              <a:rPr lang="sk-SK" sz="2400" dirty="0">
                <a:effectLst/>
                <a:latin typeface="ArialMT"/>
              </a:rPr>
              <a:t>̌ lož a </a:t>
            </a:r>
            <a:r>
              <a:rPr lang="sk-SK" sz="2400" dirty="0" err="1">
                <a:effectLst/>
                <a:latin typeface="ArialMT"/>
              </a:rPr>
              <a:t>nespravodlivost</a:t>
            </a:r>
            <a:r>
              <a:rPr lang="sk-SK" sz="2400" dirty="0">
                <a:effectLst/>
                <a:latin typeface="ArialMT"/>
              </a:rPr>
              <a:t>̌ a </a:t>
            </a:r>
            <a:r>
              <a:rPr lang="sk-SK" sz="2400" dirty="0" err="1">
                <a:effectLst/>
                <a:latin typeface="ArialMT"/>
              </a:rPr>
              <a:t>hovorit</a:t>
            </a:r>
            <a:r>
              <a:rPr lang="sk-SK" sz="2400" dirty="0">
                <a:effectLst/>
                <a:latin typeface="ArialMT"/>
              </a:rPr>
              <a:t>̌ pravdu v </a:t>
            </a:r>
            <a:r>
              <a:rPr lang="sk-SK" sz="2400" dirty="0" err="1">
                <a:effectLst/>
                <a:latin typeface="ArialMT"/>
              </a:rPr>
              <a:t>láske</a:t>
            </a:r>
            <a:r>
              <a:rPr lang="sk-SK" sz="2400" dirty="0">
                <a:effectLst/>
                <a:latin typeface="ArialMT"/>
              </a:rPr>
              <a:t>. </a:t>
            </a:r>
            <a:endParaRPr lang="sk-SK" sz="2400" dirty="0">
              <a:effectLst/>
              <a:latin typeface="SymbolMT"/>
            </a:endParaRPr>
          </a:p>
        </p:txBody>
      </p:sp>
      <p:sp>
        <p:nvSpPr>
          <p:cNvPr id="2" name="BlokTextu 1">
            <a:extLst>
              <a:ext uri="{FF2B5EF4-FFF2-40B4-BE49-F238E27FC236}">
                <a16:creationId xmlns:a16="http://schemas.microsoft.com/office/drawing/2014/main" id="{2C1DCD5B-7FD5-B651-EAAE-0146B83FD750}"/>
              </a:ext>
            </a:extLst>
          </p:cNvPr>
          <p:cNvSpPr txBox="1"/>
          <p:nvPr/>
        </p:nvSpPr>
        <p:spPr>
          <a:xfrm>
            <a:off x="1900880" y="843677"/>
            <a:ext cx="8044249" cy="830997"/>
          </a:xfrm>
          <a:prstGeom prst="rect">
            <a:avLst/>
          </a:prstGeom>
          <a:noFill/>
        </p:spPr>
        <p:txBody>
          <a:bodyPr wrap="square" rtlCol="0">
            <a:spAutoFit/>
          </a:bodyPr>
          <a:lstStyle/>
          <a:p>
            <a:pPr algn="ctr"/>
            <a:r>
              <a:rPr lang="sk-SK" sz="4800" b="1" dirty="0">
                <a:effectLst/>
                <a:latin typeface="Arial Black" panose="020B0604020202020204" pitchFamily="34" charset="0"/>
                <a:cs typeface="Arial Black" panose="020B0604020202020204" pitchFamily="34" charset="0"/>
              </a:rPr>
              <a:t>TÉMY K MODLITBÁM </a:t>
            </a:r>
            <a:endParaRPr lang="sk-SK" sz="4800" b="1" dirty="0">
              <a:latin typeface="Arial Black" panose="020B0604020202020204" pitchFamily="34" charset="0"/>
              <a:cs typeface="Arial Black" panose="020B0604020202020204" pitchFamily="34" charset="0"/>
            </a:endParaRPr>
          </a:p>
        </p:txBody>
      </p:sp>
      <p:sp>
        <p:nvSpPr>
          <p:cNvPr id="7" name="BlokTextu 6">
            <a:extLst>
              <a:ext uri="{FF2B5EF4-FFF2-40B4-BE49-F238E27FC236}">
                <a16:creationId xmlns:a16="http://schemas.microsoft.com/office/drawing/2014/main" id="{E206D79B-E9EE-78E9-DBFA-9419FA1A96A7}"/>
              </a:ext>
            </a:extLst>
          </p:cNvPr>
          <p:cNvSpPr txBox="1"/>
          <p:nvPr/>
        </p:nvSpPr>
        <p:spPr>
          <a:xfrm>
            <a:off x="312003" y="3388130"/>
            <a:ext cx="11307463" cy="830997"/>
          </a:xfrm>
          <a:prstGeom prst="rect">
            <a:avLst/>
          </a:prstGeom>
          <a:noFill/>
        </p:spPr>
        <p:txBody>
          <a:bodyPr wrap="square" rtlCol="0">
            <a:spAutoFit/>
          </a:bodyPr>
          <a:lstStyle/>
          <a:p>
            <a:pPr marL="800100" lvl="1" indent="-342900">
              <a:buFont typeface="Arial" panose="020B0604020202020204" pitchFamily="34" charset="0"/>
              <a:buChar char="•"/>
            </a:pPr>
            <a:r>
              <a:rPr lang="sk-SK" sz="2400" dirty="0">
                <a:effectLst/>
                <a:latin typeface="ArialMT"/>
              </a:rPr>
              <a:t>Modlime sa za </a:t>
            </a:r>
            <a:r>
              <a:rPr lang="sk-SK" sz="2400" dirty="0" err="1">
                <a:effectLst/>
                <a:latin typeface="ArialMT"/>
              </a:rPr>
              <a:t>našu</a:t>
            </a:r>
            <a:r>
              <a:rPr lang="sk-SK" sz="2400" dirty="0">
                <a:effectLst/>
                <a:latin typeface="ArialMT"/>
              </a:rPr>
              <a:t> </a:t>
            </a:r>
            <a:r>
              <a:rPr lang="sk-SK" sz="2400" dirty="0" err="1">
                <a:effectLst/>
                <a:latin typeface="ArialMT"/>
              </a:rPr>
              <a:t>políciu</a:t>
            </a:r>
            <a:r>
              <a:rPr lang="sk-SK" sz="2400" dirty="0">
                <a:effectLst/>
                <a:latin typeface="ArialMT"/>
              </a:rPr>
              <a:t>, </a:t>
            </a:r>
            <a:r>
              <a:rPr lang="sk-SK" sz="2400" dirty="0" err="1">
                <a:effectLst/>
                <a:latin typeface="ArialMT"/>
              </a:rPr>
              <a:t>súdny</a:t>
            </a:r>
            <a:r>
              <a:rPr lang="sk-SK" sz="2400" dirty="0">
                <a:effectLst/>
                <a:latin typeface="ArialMT"/>
              </a:rPr>
              <a:t> </a:t>
            </a:r>
            <a:r>
              <a:rPr lang="sk-SK" sz="2400" dirty="0" err="1">
                <a:effectLst/>
                <a:latin typeface="ArialMT"/>
              </a:rPr>
              <a:t>systém</a:t>
            </a:r>
            <a:r>
              <a:rPr lang="sk-SK" sz="2400" dirty="0">
                <a:effectLst/>
                <a:latin typeface="ArialMT"/>
              </a:rPr>
              <a:t> a </a:t>
            </a:r>
            <a:r>
              <a:rPr lang="sk-SK" sz="2400" dirty="0" err="1">
                <a:effectLst/>
                <a:latin typeface="ArialMT"/>
              </a:rPr>
              <a:t>vládu</a:t>
            </a:r>
            <a:r>
              <a:rPr lang="sk-SK" sz="2400" dirty="0">
                <a:effectLst/>
                <a:latin typeface="ArialMT"/>
              </a:rPr>
              <a:t>, aby boli </a:t>
            </a:r>
            <a:r>
              <a:rPr lang="sk-SK" sz="2400" dirty="0" err="1">
                <a:effectLst/>
                <a:latin typeface="ArialMT"/>
              </a:rPr>
              <a:t>inštitúciami</a:t>
            </a:r>
            <a:r>
              <a:rPr lang="sk-SK" sz="2400" dirty="0">
                <a:effectLst/>
                <a:latin typeface="ArialMT"/>
              </a:rPr>
              <a:t>, </a:t>
            </a:r>
            <a:r>
              <a:rPr lang="sk-SK" sz="2400" dirty="0" err="1">
                <a:effectLst/>
                <a:latin typeface="ArialMT"/>
              </a:rPr>
              <a:t>ktore</a:t>
            </a:r>
            <a:r>
              <a:rPr lang="sk-SK" sz="2400" dirty="0">
                <a:effectLst/>
                <a:latin typeface="ArialMT"/>
              </a:rPr>
              <a:t>́ sa </a:t>
            </a:r>
            <a:r>
              <a:rPr lang="sk-SK" sz="2400" dirty="0" err="1">
                <a:effectLst/>
                <a:latin typeface="ArialMT"/>
              </a:rPr>
              <a:t>usiluju</a:t>
            </a:r>
            <a:r>
              <a:rPr lang="sk-SK" sz="2400" dirty="0">
                <a:effectLst/>
                <a:latin typeface="ArialMT"/>
              </a:rPr>
              <a:t>́ nielen o </a:t>
            </a:r>
            <a:r>
              <a:rPr lang="sk-SK" sz="2400" dirty="0" err="1">
                <a:effectLst/>
                <a:latin typeface="ArialMT"/>
              </a:rPr>
              <a:t>právo</a:t>
            </a:r>
            <a:r>
              <a:rPr lang="sk-SK" sz="2400" dirty="0">
                <a:effectLst/>
                <a:latin typeface="ArialMT"/>
              </a:rPr>
              <a:t>, ale </a:t>
            </a:r>
            <a:r>
              <a:rPr lang="sk-SK" sz="2400" dirty="0" err="1">
                <a:effectLst/>
                <a:latin typeface="ArialMT"/>
              </a:rPr>
              <a:t>tiez</a:t>
            </a:r>
            <a:r>
              <a:rPr lang="sk-SK" sz="2400" dirty="0">
                <a:effectLst/>
                <a:latin typeface="ArialMT"/>
              </a:rPr>
              <a:t>̌ o </a:t>
            </a:r>
            <a:r>
              <a:rPr lang="sk-SK" sz="2400" dirty="0" err="1">
                <a:effectLst/>
                <a:latin typeface="ArialMT"/>
              </a:rPr>
              <a:t>poctivost</a:t>
            </a:r>
            <a:r>
              <a:rPr lang="sk-SK" sz="2400" dirty="0">
                <a:effectLst/>
                <a:latin typeface="ArialMT"/>
              </a:rPr>
              <a:t>̌ a </a:t>
            </a:r>
            <a:r>
              <a:rPr lang="sk-SK" sz="2400" dirty="0" err="1">
                <a:effectLst/>
                <a:latin typeface="ArialMT"/>
              </a:rPr>
              <a:t>spravodlivost</a:t>
            </a:r>
            <a:r>
              <a:rPr lang="sk-SK" sz="2400" dirty="0">
                <a:effectLst/>
                <a:latin typeface="ArialMT"/>
              </a:rPr>
              <a:t>̌. </a:t>
            </a:r>
          </a:p>
        </p:txBody>
      </p:sp>
      <p:sp>
        <p:nvSpPr>
          <p:cNvPr id="8" name="BlokTextu 7">
            <a:extLst>
              <a:ext uri="{FF2B5EF4-FFF2-40B4-BE49-F238E27FC236}">
                <a16:creationId xmlns:a16="http://schemas.microsoft.com/office/drawing/2014/main" id="{0B30125B-CD6C-0579-659E-F58D70D0EBC2}"/>
              </a:ext>
            </a:extLst>
          </p:cNvPr>
          <p:cNvSpPr txBox="1"/>
          <p:nvPr/>
        </p:nvSpPr>
        <p:spPr>
          <a:xfrm>
            <a:off x="303762" y="4504360"/>
            <a:ext cx="11307463" cy="461665"/>
          </a:xfrm>
          <a:prstGeom prst="rect">
            <a:avLst/>
          </a:prstGeom>
          <a:noFill/>
        </p:spPr>
        <p:txBody>
          <a:bodyPr wrap="square" rtlCol="0">
            <a:spAutoFit/>
          </a:bodyPr>
          <a:lstStyle/>
          <a:p>
            <a:pPr marL="800100" lvl="1" indent="-342900">
              <a:buFont typeface="Arial" panose="020B0604020202020204" pitchFamily="34" charset="0"/>
              <a:buChar char="•"/>
            </a:pPr>
            <a:r>
              <a:rPr lang="sk-SK" sz="2400" dirty="0">
                <a:effectLst/>
                <a:latin typeface="ArialMT"/>
              </a:rPr>
              <a:t>Modlime sa za </a:t>
            </a:r>
            <a:r>
              <a:rPr lang="sk-SK" sz="2400" dirty="0" err="1">
                <a:effectLst/>
                <a:latin typeface="ArialMT"/>
              </a:rPr>
              <a:t>nás</a:t>
            </a:r>
            <a:r>
              <a:rPr lang="sk-SK" sz="2400" dirty="0">
                <a:effectLst/>
                <a:latin typeface="ArialMT"/>
              </a:rPr>
              <a:t>̌ parlament, aby bol </a:t>
            </a:r>
            <a:r>
              <a:rPr lang="sk-SK" sz="2400" dirty="0" err="1">
                <a:effectLst/>
                <a:latin typeface="ArialMT"/>
              </a:rPr>
              <a:t>inštitúciou</a:t>
            </a:r>
            <a:r>
              <a:rPr lang="sk-SK" sz="2400" dirty="0">
                <a:effectLst/>
                <a:latin typeface="ArialMT"/>
              </a:rPr>
              <a:t> spravodlivosti a pravdy.</a:t>
            </a:r>
          </a:p>
        </p:txBody>
      </p:sp>
      <p:sp>
        <p:nvSpPr>
          <p:cNvPr id="9" name="BlokTextu 8">
            <a:extLst>
              <a:ext uri="{FF2B5EF4-FFF2-40B4-BE49-F238E27FC236}">
                <a16:creationId xmlns:a16="http://schemas.microsoft.com/office/drawing/2014/main" id="{C77EEEF8-1FAD-AD28-6FAC-55D8A117FB76}"/>
              </a:ext>
            </a:extLst>
          </p:cNvPr>
          <p:cNvSpPr txBox="1"/>
          <p:nvPr/>
        </p:nvSpPr>
        <p:spPr>
          <a:xfrm>
            <a:off x="316119" y="5455831"/>
            <a:ext cx="11307463" cy="1200329"/>
          </a:xfrm>
          <a:prstGeom prst="rect">
            <a:avLst/>
          </a:prstGeom>
          <a:noFill/>
        </p:spPr>
        <p:txBody>
          <a:bodyPr wrap="square" rtlCol="0">
            <a:spAutoFit/>
          </a:bodyPr>
          <a:lstStyle/>
          <a:p>
            <a:pPr marL="800100" lvl="1" indent="-342900">
              <a:buFont typeface="Arial" panose="020B0604020202020204" pitchFamily="34" charset="0"/>
              <a:buChar char="•"/>
            </a:pPr>
            <a:r>
              <a:rPr lang="sk-SK" sz="2400" dirty="0">
                <a:effectLst/>
                <a:latin typeface="ArialMT"/>
              </a:rPr>
              <a:t>Modlime sa za to, aby sme ako </a:t>
            </a:r>
            <a:r>
              <a:rPr lang="sk-SK" sz="2400" dirty="0" err="1">
                <a:effectLst/>
                <a:latin typeface="ArialMT"/>
              </a:rPr>
              <a:t>kresťania</a:t>
            </a:r>
            <a:r>
              <a:rPr lang="sk-SK" sz="2400" dirty="0">
                <a:effectLst/>
                <a:latin typeface="ArialMT"/>
              </a:rPr>
              <a:t> obozretne komunikovali na </a:t>
            </a:r>
            <a:r>
              <a:rPr lang="sk-SK" sz="2400" dirty="0" err="1">
                <a:effectLst/>
                <a:latin typeface="ArialMT"/>
              </a:rPr>
              <a:t>sociálnych</a:t>
            </a:r>
            <a:r>
              <a:rPr lang="sk-SK" sz="2400" dirty="0">
                <a:effectLst/>
                <a:latin typeface="ArialMT"/>
              </a:rPr>
              <a:t> </a:t>
            </a:r>
            <a:r>
              <a:rPr lang="sk-SK" sz="2400" dirty="0" err="1">
                <a:effectLst/>
                <a:latin typeface="ArialMT"/>
              </a:rPr>
              <a:t>sieťach</a:t>
            </a:r>
            <a:r>
              <a:rPr lang="sk-SK" sz="2400" dirty="0">
                <a:effectLst/>
                <a:latin typeface="ArialMT"/>
              </a:rPr>
              <a:t> a pracovali na </a:t>
            </a:r>
            <a:r>
              <a:rPr lang="sk-SK" sz="2400" dirty="0" err="1">
                <a:effectLst/>
                <a:latin typeface="ArialMT"/>
              </a:rPr>
              <a:t>našej</a:t>
            </a:r>
            <a:r>
              <a:rPr lang="sk-SK" sz="2400" dirty="0">
                <a:effectLst/>
                <a:latin typeface="ArialMT"/>
              </a:rPr>
              <a:t> odolnosti </a:t>
            </a:r>
            <a:r>
              <a:rPr lang="sk-SK" sz="2400" dirty="0" err="1">
                <a:effectLst/>
                <a:latin typeface="ArialMT"/>
              </a:rPr>
              <a:t>voči</a:t>
            </a:r>
            <a:r>
              <a:rPr lang="sk-SK" sz="2400" dirty="0">
                <a:effectLst/>
                <a:latin typeface="ArialMT"/>
              </a:rPr>
              <a:t> </a:t>
            </a:r>
            <a:r>
              <a:rPr lang="sk-SK" sz="2400" dirty="0" err="1">
                <a:effectLst/>
                <a:latin typeface="ArialMT"/>
              </a:rPr>
              <a:t>dezinformáciám</a:t>
            </a:r>
            <a:r>
              <a:rPr lang="sk-SK" sz="2400" dirty="0">
                <a:effectLst/>
                <a:latin typeface="ArialMT"/>
              </a:rPr>
              <a:t> a </a:t>
            </a:r>
            <a:r>
              <a:rPr lang="sk-SK" sz="2400" dirty="0" err="1">
                <a:effectLst/>
                <a:latin typeface="ArialMT"/>
              </a:rPr>
              <a:t>konšpiračným</a:t>
            </a:r>
            <a:r>
              <a:rPr lang="sk-SK" sz="2400" dirty="0">
                <a:effectLst/>
                <a:latin typeface="ArialMT"/>
              </a:rPr>
              <a:t> </a:t>
            </a:r>
            <a:r>
              <a:rPr lang="sk-SK" sz="2400" dirty="0" err="1">
                <a:effectLst/>
                <a:latin typeface="ArialMT"/>
              </a:rPr>
              <a:t>teóriám</a:t>
            </a:r>
            <a:r>
              <a:rPr lang="sk-SK" sz="2400" dirty="0">
                <a:effectLst/>
                <a:latin typeface="ArialMT"/>
              </a:rPr>
              <a:t> </a:t>
            </a:r>
          </a:p>
        </p:txBody>
      </p:sp>
      <p:sp>
        <p:nvSpPr>
          <p:cNvPr id="10" name="BlokTextu 9">
            <a:extLst>
              <a:ext uri="{FF2B5EF4-FFF2-40B4-BE49-F238E27FC236}">
                <a16:creationId xmlns:a16="http://schemas.microsoft.com/office/drawing/2014/main" id="{65B957D2-6A76-8A47-070A-A18F7B7D479D}"/>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11" name="BlokTextu 10">
            <a:extLst>
              <a:ext uri="{FF2B5EF4-FFF2-40B4-BE49-F238E27FC236}">
                <a16:creationId xmlns:a16="http://schemas.microsoft.com/office/drawing/2014/main" id="{A9626C74-6E17-E776-59C8-C342B81C1C6D}"/>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12" name="BlokTextu 11">
            <a:extLst>
              <a:ext uri="{FF2B5EF4-FFF2-40B4-BE49-F238E27FC236}">
                <a16:creationId xmlns:a16="http://schemas.microsoft.com/office/drawing/2014/main" id="{7356F8CD-475F-EF01-EA4C-A1EC10A08798}"/>
              </a:ext>
            </a:extLst>
          </p:cNvPr>
          <p:cNvSpPr txBox="1"/>
          <p:nvPr/>
        </p:nvSpPr>
        <p:spPr>
          <a:xfrm>
            <a:off x="96794" y="67895"/>
            <a:ext cx="8044249" cy="584775"/>
          </a:xfrm>
          <a:prstGeom prst="rect">
            <a:avLst/>
          </a:prstGeom>
          <a:noFill/>
        </p:spPr>
        <p:txBody>
          <a:bodyPr wrap="square" rtlCol="0">
            <a:spAutoFit/>
          </a:bodyPr>
          <a:lstStyle/>
          <a:p>
            <a:pPr algn="ctr"/>
            <a:r>
              <a:rPr lang="sk-SK" sz="3200" b="1" dirty="0">
                <a:effectLst/>
                <a:latin typeface="Arial Black" panose="020B0604020202020204" pitchFamily="34" charset="0"/>
                <a:cs typeface="Arial Black" panose="020B0604020202020204" pitchFamily="34" charset="0"/>
              </a:rPr>
              <a:t>ÚSTA PRAVDY A SPRAVODLIVOSTI </a:t>
            </a:r>
            <a:endParaRPr lang="sk-SK" sz="3200" b="1"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24842568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a:extLst>
            <a:ext uri="{FF2B5EF4-FFF2-40B4-BE49-F238E27FC236}">
              <a16:creationId xmlns:a16="http://schemas.microsoft.com/office/drawing/2014/main" id="{1B507BDB-FBA3-7E86-02CC-3A8FA3F82451}"/>
            </a:ext>
          </a:extLst>
        </p:cNvPr>
        <p:cNvGrpSpPr/>
        <p:nvPr/>
      </p:nvGrpSpPr>
      <p:grpSpPr>
        <a:xfrm>
          <a:off x="0" y="0"/>
          <a:ext cx="0" cy="0"/>
          <a:chOff x="0" y="0"/>
          <a:chExt cx="0" cy="0"/>
        </a:xfrm>
      </p:grpSpPr>
      <p:sp>
        <p:nvSpPr>
          <p:cNvPr id="4" name="Pravouholník 3">
            <a:extLst>
              <a:ext uri="{FF2B5EF4-FFF2-40B4-BE49-F238E27FC236}">
                <a16:creationId xmlns:a16="http://schemas.microsoft.com/office/drawing/2014/main" id="{4B2FF53C-0B39-D58A-F2D2-385D8FC5AB9B}"/>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BlokTextu 4">
            <a:extLst>
              <a:ext uri="{FF2B5EF4-FFF2-40B4-BE49-F238E27FC236}">
                <a16:creationId xmlns:a16="http://schemas.microsoft.com/office/drawing/2014/main" id="{5E0F4F53-7329-3F03-A8EB-2638390E88DB}"/>
              </a:ext>
            </a:extLst>
          </p:cNvPr>
          <p:cNvSpPr txBox="1"/>
          <p:nvPr/>
        </p:nvSpPr>
        <p:spPr>
          <a:xfrm>
            <a:off x="1851453" y="2503947"/>
            <a:ext cx="8044249" cy="1938992"/>
          </a:xfrm>
          <a:prstGeom prst="rect">
            <a:avLst/>
          </a:prstGeom>
          <a:noFill/>
        </p:spPr>
        <p:txBody>
          <a:bodyPr wrap="square" rtlCol="0">
            <a:spAutoFit/>
          </a:bodyPr>
          <a:lstStyle/>
          <a:p>
            <a:pPr algn="ctr"/>
            <a:r>
              <a:rPr lang="sk-SK" sz="6000" b="1" dirty="0">
                <a:latin typeface="Arial Black" panose="020B0604020202020204" pitchFamily="34" charset="0"/>
                <a:cs typeface="Arial Black" panose="020B0604020202020204" pitchFamily="34" charset="0"/>
              </a:rPr>
              <a:t>ÚSTA</a:t>
            </a:r>
            <a:r>
              <a:rPr lang="sk-SK" sz="6000" b="1" dirty="0">
                <a:effectLst/>
                <a:latin typeface="Arial Black" panose="020B0604020202020204" pitchFamily="34" charset="0"/>
                <a:cs typeface="Arial Black" panose="020B0604020202020204" pitchFamily="34" charset="0"/>
              </a:rPr>
              <a:t> PRAVDY A SPRAVODLIVOSTI </a:t>
            </a:r>
            <a:endParaRPr lang="sk-SK" sz="6000" b="1" dirty="0">
              <a:latin typeface="Arial Black" panose="020B0604020202020204" pitchFamily="34" charset="0"/>
              <a:cs typeface="Arial Black" panose="020B0604020202020204" pitchFamily="34" charset="0"/>
            </a:endParaRPr>
          </a:p>
        </p:txBody>
      </p:sp>
      <p:sp>
        <p:nvSpPr>
          <p:cNvPr id="6" name="BlokTextu 5">
            <a:extLst>
              <a:ext uri="{FF2B5EF4-FFF2-40B4-BE49-F238E27FC236}">
                <a16:creationId xmlns:a16="http://schemas.microsoft.com/office/drawing/2014/main" id="{C243BFB8-6D6C-F1E7-0884-E46F9E163ACB}"/>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2" name="BlokTextu 1">
            <a:extLst>
              <a:ext uri="{FF2B5EF4-FFF2-40B4-BE49-F238E27FC236}">
                <a16:creationId xmlns:a16="http://schemas.microsoft.com/office/drawing/2014/main" id="{614F4415-B06C-C786-5D57-0F45C603107D}"/>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5996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a:extLst>
            <a:ext uri="{FF2B5EF4-FFF2-40B4-BE49-F238E27FC236}">
              <a16:creationId xmlns:a16="http://schemas.microsoft.com/office/drawing/2014/main" id="{7E01DFB9-6388-1C69-2B02-D02D53D67292}"/>
            </a:ext>
          </a:extLst>
        </p:cNvPr>
        <p:cNvGrpSpPr/>
        <p:nvPr/>
      </p:nvGrpSpPr>
      <p:grpSpPr>
        <a:xfrm>
          <a:off x="0" y="0"/>
          <a:ext cx="0" cy="0"/>
          <a:chOff x="0" y="0"/>
          <a:chExt cx="0" cy="0"/>
        </a:xfrm>
      </p:grpSpPr>
      <p:sp>
        <p:nvSpPr>
          <p:cNvPr id="4" name="Pravouholník 3">
            <a:extLst>
              <a:ext uri="{FF2B5EF4-FFF2-40B4-BE49-F238E27FC236}">
                <a16:creationId xmlns:a16="http://schemas.microsoft.com/office/drawing/2014/main" id="{21008079-1C14-934A-36C9-15E465ABF3A9}"/>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BlokTextu 1">
            <a:extLst>
              <a:ext uri="{FF2B5EF4-FFF2-40B4-BE49-F238E27FC236}">
                <a16:creationId xmlns:a16="http://schemas.microsoft.com/office/drawing/2014/main" id="{9257B88B-919A-E101-B759-796E6013EB76}"/>
              </a:ext>
            </a:extLst>
          </p:cNvPr>
          <p:cNvSpPr txBox="1"/>
          <p:nvPr/>
        </p:nvSpPr>
        <p:spPr>
          <a:xfrm>
            <a:off x="12255876" y="843677"/>
            <a:ext cx="8044249" cy="830997"/>
          </a:xfrm>
          <a:prstGeom prst="rect">
            <a:avLst/>
          </a:prstGeom>
          <a:noFill/>
        </p:spPr>
        <p:txBody>
          <a:bodyPr wrap="square" rtlCol="0">
            <a:spAutoFit/>
          </a:bodyPr>
          <a:lstStyle/>
          <a:p>
            <a:r>
              <a:rPr lang="sk-SK" sz="4800" b="1" dirty="0">
                <a:effectLst/>
                <a:latin typeface="Arial Black" panose="020B0604020202020204" pitchFamily="34" charset="0"/>
                <a:cs typeface="Arial Black" panose="020B0604020202020204" pitchFamily="34" charset="0"/>
              </a:rPr>
              <a:t>3. PIESEŇ</a:t>
            </a:r>
            <a:endParaRPr lang="sk-SK" sz="4800" b="1" dirty="0">
              <a:latin typeface="Arial Black" panose="020B0604020202020204" pitchFamily="34" charset="0"/>
              <a:cs typeface="Arial Black" panose="020B0604020202020204" pitchFamily="34" charset="0"/>
            </a:endParaRPr>
          </a:p>
        </p:txBody>
      </p:sp>
      <p:sp>
        <p:nvSpPr>
          <p:cNvPr id="3" name="BlokTextu 2">
            <a:extLst>
              <a:ext uri="{FF2B5EF4-FFF2-40B4-BE49-F238E27FC236}">
                <a16:creationId xmlns:a16="http://schemas.microsoft.com/office/drawing/2014/main" id="{4EC666E1-82F6-A170-FAE4-1A63795F0260}"/>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7" name="BlokTextu 6">
            <a:extLst>
              <a:ext uri="{FF2B5EF4-FFF2-40B4-BE49-F238E27FC236}">
                <a16:creationId xmlns:a16="http://schemas.microsoft.com/office/drawing/2014/main" id="{ACF7BB52-4FC8-2968-A146-C07EAA79EB39}"/>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8" name="BlokTextu 7">
            <a:extLst>
              <a:ext uri="{FF2B5EF4-FFF2-40B4-BE49-F238E27FC236}">
                <a16:creationId xmlns:a16="http://schemas.microsoft.com/office/drawing/2014/main" id="{1FD89209-2992-CF31-47C5-8231B184617C}"/>
              </a:ext>
            </a:extLst>
          </p:cNvPr>
          <p:cNvSpPr txBox="1"/>
          <p:nvPr/>
        </p:nvSpPr>
        <p:spPr>
          <a:xfrm>
            <a:off x="96794" y="67895"/>
            <a:ext cx="8044249" cy="584775"/>
          </a:xfrm>
          <a:prstGeom prst="rect">
            <a:avLst/>
          </a:prstGeom>
          <a:noFill/>
        </p:spPr>
        <p:txBody>
          <a:bodyPr wrap="square" rtlCol="0">
            <a:spAutoFit/>
          </a:bodyPr>
          <a:lstStyle/>
          <a:p>
            <a:pPr algn="ctr"/>
            <a:r>
              <a:rPr lang="sk-SK" sz="3200" b="1" dirty="0">
                <a:latin typeface="Arial Black" panose="020B0604020202020204" pitchFamily="34" charset="0"/>
                <a:cs typeface="Arial Black" panose="020B0604020202020204" pitchFamily="34" charset="0"/>
              </a:rPr>
              <a:t>ÚSTA</a:t>
            </a:r>
            <a:r>
              <a:rPr lang="sk-SK" sz="3200" b="1" dirty="0">
                <a:effectLst/>
                <a:latin typeface="Arial Black" panose="020B0604020202020204" pitchFamily="34" charset="0"/>
                <a:cs typeface="Arial Black" panose="020B0604020202020204" pitchFamily="34" charset="0"/>
              </a:rPr>
              <a:t> PRAVDY A SPRAVODLIVOSTI </a:t>
            </a:r>
            <a:endParaRPr lang="sk-SK" sz="3200" b="1" dirty="0">
              <a:latin typeface="Arial Black" panose="020B0604020202020204" pitchFamily="34" charset="0"/>
              <a:cs typeface="Arial Black" panose="020B0604020202020204" pitchFamily="34" charset="0"/>
            </a:endParaRPr>
          </a:p>
        </p:txBody>
      </p:sp>
      <p:sp>
        <p:nvSpPr>
          <p:cNvPr id="6" name="BlokTextu 5">
            <a:extLst>
              <a:ext uri="{FF2B5EF4-FFF2-40B4-BE49-F238E27FC236}">
                <a16:creationId xmlns:a16="http://schemas.microsoft.com/office/drawing/2014/main" id="{2CCEF7B5-31EA-1345-29D0-F6E84633BACE}"/>
              </a:ext>
            </a:extLst>
          </p:cNvPr>
          <p:cNvSpPr txBox="1"/>
          <p:nvPr/>
        </p:nvSpPr>
        <p:spPr>
          <a:xfrm>
            <a:off x="522514" y="6998069"/>
            <a:ext cx="11055238" cy="3785652"/>
          </a:xfrm>
          <a:prstGeom prst="rect">
            <a:avLst/>
          </a:prstGeom>
          <a:noFill/>
        </p:spPr>
        <p:txBody>
          <a:bodyPr wrap="square" rtlCol="0">
            <a:spAutoFit/>
          </a:bodyPr>
          <a:lstStyle/>
          <a:p>
            <a:r>
              <a:rPr lang="sk-SK" sz="2400" b="1" dirty="0">
                <a:latin typeface="Arial" panose="020B0604020202020204" pitchFamily="34" charset="0"/>
                <a:cs typeface="Arial" panose="020B0604020202020204" pitchFamily="34" charset="0"/>
              </a:rPr>
              <a:t>49</a:t>
            </a:r>
            <a:r>
              <a:rPr lang="sk-SK" sz="2400" b="1" dirty="0">
                <a:effectLst/>
                <a:latin typeface="Arial" panose="020B0604020202020204" pitchFamily="34" charset="0"/>
                <a:cs typeface="Arial" panose="020B0604020202020204" pitchFamily="34" charset="0"/>
              </a:rPr>
              <a:t>7.</a:t>
            </a:r>
          </a:p>
          <a:p>
            <a:r>
              <a:rPr lang="sk-SK" sz="2400" i="1" dirty="0">
                <a:effectLst/>
                <a:latin typeface="Arial" panose="020B0604020202020204" pitchFamily="34" charset="0"/>
                <a:cs typeface="Arial" panose="020B0604020202020204" pitchFamily="34" charset="0"/>
              </a:rPr>
              <a:t>1. Z nesmiernej </a:t>
            </a:r>
            <a:r>
              <a:rPr lang="sk-SK" sz="2400" i="1" dirty="0" err="1">
                <a:effectLst/>
                <a:latin typeface="Arial" panose="020B0604020202020204" pitchFamily="34" charset="0"/>
                <a:cs typeface="Arial" panose="020B0604020202020204" pitchFamily="34" charset="0"/>
              </a:rPr>
              <a:t>Božej</a:t>
            </a:r>
            <a:r>
              <a:rPr lang="sk-SK" sz="2400" i="1" dirty="0">
                <a:effectLst/>
                <a:latin typeface="Arial" panose="020B0604020202020204" pitchFamily="34" charset="0"/>
                <a:cs typeface="Arial" panose="020B0604020202020204" pitchFamily="34" charset="0"/>
              </a:rPr>
              <a:t> milosti k </a:t>
            </a:r>
            <a:r>
              <a:rPr lang="sk-SK" sz="2400" i="1" dirty="0" err="1">
                <a:effectLst/>
                <a:latin typeface="Arial" panose="020B0604020202020204" pitchFamily="34" charset="0"/>
                <a:cs typeface="Arial" panose="020B0604020202020204" pitchFamily="34" charset="0"/>
              </a:rPr>
              <a:t>nám</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hriešnym</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prišla</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spása</a:t>
            </a:r>
            <a:r>
              <a:rPr lang="sk-SK" sz="2400" i="1" dirty="0">
                <a:effectLst/>
                <a:latin typeface="Arial" panose="020B0604020202020204" pitchFamily="34" charset="0"/>
                <a:cs typeface="Arial" panose="020B0604020202020204" pitchFamily="34" charset="0"/>
              </a:rPr>
              <a:t>, bez </a:t>
            </a:r>
            <a:r>
              <a:rPr lang="sk-SK" sz="2400" i="1" dirty="0" err="1">
                <a:effectLst/>
                <a:latin typeface="Arial" panose="020B0604020202020204" pitchFamily="34" charset="0"/>
                <a:cs typeface="Arial" panose="020B0604020202020204" pitchFamily="34" charset="0"/>
              </a:rPr>
              <a:t>ľudských</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zásluh</a:t>
            </a:r>
            <a:r>
              <a:rPr lang="sk-SK" sz="2400" i="1" dirty="0">
                <a:effectLst/>
                <a:latin typeface="Arial" panose="020B0604020202020204" pitchFamily="34" charset="0"/>
                <a:cs typeface="Arial" panose="020B0604020202020204" pitchFamily="34" charset="0"/>
              </a:rPr>
              <a:t>, hodností v Kristovi zjavila sa. A preto </a:t>
            </a:r>
            <a:r>
              <a:rPr lang="sk-SK" sz="2400" i="1" dirty="0" err="1">
                <a:effectLst/>
                <a:latin typeface="Arial" panose="020B0604020202020204" pitchFamily="34" charset="0"/>
                <a:cs typeface="Arial" panose="020B0604020202020204" pitchFamily="34" charset="0"/>
              </a:rPr>
              <a:t>nádej</a:t>
            </a:r>
            <a:r>
              <a:rPr lang="sk-SK" sz="2400" i="1" dirty="0">
                <a:effectLst/>
                <a:latin typeface="Arial" panose="020B0604020202020204" pitchFamily="34" charset="0"/>
                <a:cs typeface="Arial" panose="020B0604020202020204" pitchFamily="34" charset="0"/>
              </a:rPr>
              <a:t> a viera len o Neho sa opiera,</a:t>
            </a:r>
            <a:br>
              <a:rPr lang="sk-SK" sz="2400" i="1" dirty="0">
                <a:effectLst/>
                <a:latin typeface="Arial" panose="020B0604020202020204" pitchFamily="34" charset="0"/>
                <a:cs typeface="Arial" panose="020B0604020202020204" pitchFamily="34" charset="0"/>
              </a:rPr>
            </a:br>
            <a:r>
              <a:rPr lang="sk-SK" sz="2400" i="1" dirty="0">
                <a:effectLst/>
                <a:latin typeface="Arial" panose="020B0604020202020204" pitchFamily="34" charset="0"/>
                <a:cs typeface="Arial" panose="020B0604020202020204" pitchFamily="34" charset="0"/>
              </a:rPr>
              <a:t>o </a:t>
            </a:r>
            <a:r>
              <a:rPr lang="sk-SK" sz="2400" i="1" dirty="0" err="1">
                <a:effectLst/>
                <a:latin typeface="Arial" panose="020B0604020202020204" pitchFamily="34" charset="0"/>
                <a:cs typeface="Arial" panose="020B0604020202020204" pitchFamily="34" charset="0"/>
              </a:rPr>
              <a:t>Zmiercu</a:t>
            </a:r>
            <a:r>
              <a:rPr lang="sk-SK" sz="2400" i="1" dirty="0">
                <a:effectLst/>
                <a:latin typeface="Arial" panose="020B0604020202020204" pitchFamily="34" charset="0"/>
                <a:cs typeface="Arial" panose="020B0604020202020204" pitchFamily="34" charset="0"/>
              </a:rPr>
              <a:t> - </a:t>
            </a:r>
            <a:r>
              <a:rPr lang="sk-SK" sz="2400" i="1" dirty="0" err="1">
                <a:effectLst/>
                <a:latin typeface="Arial" panose="020B0604020202020204" pitchFamily="34" charset="0"/>
                <a:cs typeface="Arial" panose="020B0604020202020204" pitchFamily="34" charset="0"/>
              </a:rPr>
              <a:t>Prostredníka</a:t>
            </a:r>
            <a:r>
              <a:rPr lang="sk-SK" sz="2400" i="1" dirty="0">
                <a:effectLst/>
                <a:latin typeface="Arial" panose="020B0604020202020204" pitchFamily="34" charset="0"/>
                <a:cs typeface="Arial" panose="020B0604020202020204" pitchFamily="34" charset="0"/>
              </a:rPr>
              <a:t>. </a:t>
            </a:r>
          </a:p>
          <a:p>
            <a:r>
              <a:rPr lang="sk-SK" sz="2400" i="1" dirty="0">
                <a:effectLst/>
                <a:latin typeface="Arial" panose="020B0604020202020204" pitchFamily="34" charset="0"/>
                <a:cs typeface="Arial" panose="020B0604020202020204" pitchFamily="34" charset="0"/>
              </a:rPr>
              <a:t>2. </a:t>
            </a:r>
            <a:r>
              <a:rPr lang="sk-SK" sz="2400" i="1" dirty="0" err="1">
                <a:effectLst/>
                <a:latin typeface="Arial" panose="020B0604020202020204" pitchFamily="34" charset="0"/>
                <a:cs typeface="Arial" panose="020B0604020202020204" pitchFamily="34" charset="0"/>
              </a:rPr>
              <a:t>Ved</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spravodlivost</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získame</a:t>
            </a:r>
            <a:r>
              <a:rPr lang="sk-SK" sz="2400" i="1" dirty="0">
                <a:effectLst/>
                <a:latin typeface="Arial" panose="020B0604020202020204" pitchFamily="34" charset="0"/>
                <a:cs typeface="Arial" panose="020B0604020202020204" pitchFamily="34" charset="0"/>
              </a:rPr>
              <a:t> jedine z </a:t>
            </a:r>
            <a:r>
              <a:rPr lang="sk-SK" sz="2400" i="1" dirty="0" err="1">
                <a:effectLst/>
                <a:latin typeface="Arial" panose="020B0604020202020204" pitchFamily="34" charset="0"/>
                <a:cs typeface="Arial" panose="020B0604020202020204" pitchFamily="34" charset="0"/>
              </a:rPr>
              <a:t>živej</a:t>
            </a:r>
            <a:r>
              <a:rPr lang="sk-SK" sz="2400" i="1" dirty="0">
                <a:effectLst/>
                <a:latin typeface="Arial" panose="020B0604020202020204" pitchFamily="34" charset="0"/>
                <a:cs typeface="Arial" panose="020B0604020202020204" pitchFamily="34" charset="0"/>
              </a:rPr>
              <a:t> viery! To z pravdy </a:t>
            </a:r>
            <a:r>
              <a:rPr lang="sk-SK" sz="2400" i="1" dirty="0" err="1">
                <a:effectLst/>
                <a:latin typeface="Arial" panose="020B0604020202020204" pitchFamily="34" charset="0"/>
                <a:cs typeface="Arial" panose="020B0604020202020204" pitchFamily="34" charset="0"/>
              </a:rPr>
              <a:t>Písma</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poznáme</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Každy</a:t>
            </a:r>
            <a:r>
              <a:rPr lang="sk-SK" sz="2400" i="1" dirty="0">
                <a:effectLst/>
                <a:latin typeface="Arial" panose="020B0604020202020204" pitchFamily="34" charset="0"/>
                <a:cs typeface="Arial" panose="020B0604020202020204" pitchFamily="34" charset="0"/>
              </a:rPr>
              <a:t>́, kto v Krista </a:t>
            </a:r>
            <a:r>
              <a:rPr lang="sk-SK" sz="2400" i="1" dirty="0" err="1">
                <a:effectLst/>
                <a:latin typeface="Arial" panose="020B0604020202020204" pitchFamily="34" charset="0"/>
                <a:cs typeface="Arial" panose="020B0604020202020204" pitchFamily="34" charset="0"/>
              </a:rPr>
              <a:t>veri</a:t>
            </a:r>
            <a:r>
              <a:rPr lang="sk-SK" sz="2400" i="1" dirty="0">
                <a:effectLst/>
                <a:latin typeface="Arial" panose="020B0604020202020204" pitchFamily="34" charset="0"/>
                <a:cs typeface="Arial" panose="020B0604020202020204" pitchFamily="34" charset="0"/>
              </a:rPr>
              <a:t>́, ten v pokoji s Bohom </a:t>
            </a:r>
            <a:r>
              <a:rPr lang="sk-SK" sz="2400" i="1" dirty="0" err="1">
                <a:effectLst/>
                <a:latin typeface="Arial" panose="020B0604020202020204" pitchFamily="34" charset="0"/>
                <a:cs typeface="Arial" panose="020B0604020202020204" pitchFamily="34" charset="0"/>
              </a:rPr>
              <a:t>žije</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milosrdny</a:t>
            </a:r>
            <a:r>
              <a:rPr lang="sk-SK" sz="2400" i="1" dirty="0">
                <a:effectLst/>
                <a:latin typeface="Arial" panose="020B0604020202020204" pitchFamily="34" charset="0"/>
                <a:cs typeface="Arial" panose="020B0604020202020204" pitchFamily="34" charset="0"/>
              </a:rPr>
              <a:t>́ ku </a:t>
            </a:r>
            <a:r>
              <a:rPr lang="sk-SK" sz="2400" i="1" dirty="0" err="1">
                <a:effectLst/>
                <a:latin typeface="Arial" panose="020B0604020202020204" pitchFamily="34" charset="0"/>
                <a:cs typeface="Arial" panose="020B0604020202020204" pitchFamily="34" charset="0"/>
              </a:rPr>
              <a:t>blížnym</a:t>
            </a:r>
            <a:r>
              <a:rPr lang="sk-SK" sz="2400" i="1" dirty="0">
                <a:effectLst/>
                <a:latin typeface="Arial" panose="020B0604020202020204" pitchFamily="34" charset="0"/>
                <a:cs typeface="Arial" panose="020B0604020202020204" pitchFamily="34" charset="0"/>
              </a:rPr>
              <a:t> je</a:t>
            </a:r>
            <a:br>
              <a:rPr lang="sk-SK" sz="2400" i="1" dirty="0">
                <a:effectLst/>
                <a:latin typeface="Arial" panose="020B0604020202020204" pitchFamily="34" charset="0"/>
                <a:cs typeface="Arial" panose="020B0604020202020204" pitchFamily="34" charset="0"/>
              </a:rPr>
            </a:br>
            <a:r>
              <a:rPr lang="sk-SK" sz="2400" i="1" dirty="0">
                <a:effectLst/>
                <a:latin typeface="Arial" panose="020B0604020202020204" pitchFamily="34" charset="0"/>
                <a:cs typeface="Arial" panose="020B0604020202020204" pitchFamily="34" charset="0"/>
              </a:rPr>
              <a:t>a </a:t>
            </a:r>
            <a:r>
              <a:rPr lang="sk-SK" sz="2400" i="1" dirty="0" err="1">
                <a:effectLst/>
                <a:latin typeface="Arial" panose="020B0604020202020204" pitchFamily="34" charset="0"/>
                <a:cs typeface="Arial" panose="020B0604020202020204" pitchFamily="34" charset="0"/>
              </a:rPr>
              <a:t>kona</a:t>
            </a:r>
            <a:r>
              <a:rPr lang="sk-SK" sz="2400" i="1" dirty="0">
                <a:effectLst/>
                <a:latin typeface="Arial" panose="020B0604020202020204" pitchFamily="34" charset="0"/>
                <a:cs typeface="Arial" panose="020B0604020202020204" pitchFamily="34" charset="0"/>
              </a:rPr>
              <a:t>́ skutky </a:t>
            </a:r>
            <a:r>
              <a:rPr lang="sk-SK" sz="2400" i="1" dirty="0" err="1">
                <a:effectLst/>
                <a:latin typeface="Arial" panose="020B0604020202020204" pitchFamily="34" charset="0"/>
                <a:cs typeface="Arial" panose="020B0604020202020204" pitchFamily="34" charset="0"/>
              </a:rPr>
              <a:t>lásky</a:t>
            </a:r>
            <a:r>
              <a:rPr lang="sk-SK" sz="2400" i="1" dirty="0">
                <a:effectLst/>
                <a:latin typeface="Arial" panose="020B0604020202020204" pitchFamily="34" charset="0"/>
                <a:cs typeface="Arial" panose="020B0604020202020204" pitchFamily="34" charset="0"/>
              </a:rPr>
              <a:t>. </a:t>
            </a:r>
          </a:p>
          <a:p>
            <a:r>
              <a:rPr lang="sk-SK" sz="2400" i="1" dirty="0">
                <a:effectLst/>
                <a:latin typeface="Arial" panose="020B0604020202020204" pitchFamily="34" charset="0"/>
                <a:cs typeface="Arial" panose="020B0604020202020204" pitchFamily="34" charset="0"/>
              </a:rPr>
              <a:t>3. Na Boha </a:t>
            </a:r>
            <a:r>
              <a:rPr lang="sk-SK" sz="2400" i="1" dirty="0" err="1">
                <a:effectLst/>
                <a:latin typeface="Arial" panose="020B0604020202020204" pitchFamily="34" charset="0"/>
                <a:cs typeface="Arial" panose="020B0604020202020204" pitchFamily="34" charset="0"/>
              </a:rPr>
              <a:t>očakávajme</a:t>
            </a:r>
            <a:r>
              <a:rPr lang="sk-SK" sz="2400" i="1" dirty="0">
                <a:effectLst/>
                <a:latin typeface="Arial" panose="020B0604020202020204" pitchFamily="34" charset="0"/>
                <a:cs typeface="Arial" panose="020B0604020202020204" pitchFamily="34" charset="0"/>
              </a:rPr>
              <a:t>, </a:t>
            </a:r>
            <a:r>
              <a:rPr lang="sk-SK" sz="2400" i="1" dirty="0">
                <a:latin typeface="Arial" panose="020B0604020202020204" pitchFamily="34" charset="0"/>
                <a:cs typeface="Arial" panose="020B0604020202020204" pitchFamily="34" charset="0"/>
              </a:rPr>
              <a:t>ž</a:t>
            </a:r>
            <a:r>
              <a:rPr lang="sk-SK" sz="2400" i="1" dirty="0">
                <a:effectLst/>
                <a:latin typeface="Arial" panose="020B0604020202020204" pitchFamily="34" charset="0"/>
                <a:cs typeface="Arial" panose="020B0604020202020204" pitchFamily="34" charset="0"/>
              </a:rPr>
              <a:t>e </a:t>
            </a:r>
            <a:r>
              <a:rPr lang="sk-SK" sz="2400" i="1" dirty="0" err="1">
                <a:effectLst/>
                <a:latin typeface="Arial" panose="020B0604020202020204" pitchFamily="34" charset="0"/>
                <a:cs typeface="Arial" panose="020B0604020202020204" pitchFamily="34" charset="0"/>
              </a:rPr>
              <a:t>splni</a:t>
            </a:r>
            <a:r>
              <a:rPr lang="sk-SK" sz="2400" i="1" dirty="0">
                <a:effectLst/>
                <a:latin typeface="Arial" panose="020B0604020202020204" pitchFamily="34" charset="0"/>
                <a:cs typeface="Arial" panose="020B0604020202020204" pitchFamily="34" charset="0"/>
              </a:rPr>
              <a:t>́ svoje </a:t>
            </a:r>
            <a:r>
              <a:rPr lang="sk-SK" sz="2400" i="1" dirty="0" err="1">
                <a:effectLst/>
                <a:latin typeface="Arial" panose="020B0604020202020204" pitchFamily="34" charset="0"/>
                <a:cs typeface="Arial" panose="020B0604020202020204" pitchFamily="34" charset="0"/>
              </a:rPr>
              <a:t>sľuby</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den</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čo</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den</a:t>
            </a:r>
            <a:r>
              <a:rPr lang="sk-SK" sz="2400" i="1" dirty="0">
                <a:effectLst/>
                <a:latin typeface="Arial" panose="020B0604020202020204" pitchFamily="34" charset="0"/>
                <a:cs typeface="Arial" panose="020B0604020202020204" pitchFamily="34" charset="0"/>
              </a:rPr>
              <a:t>̌ v Neho </a:t>
            </a:r>
            <a:r>
              <a:rPr lang="sk-SK" sz="2400" i="1" dirty="0" err="1">
                <a:effectLst/>
                <a:latin typeface="Arial" panose="020B0604020202020204" pitchFamily="34" charset="0"/>
                <a:cs typeface="Arial" panose="020B0604020202020204" pitchFamily="34" charset="0"/>
              </a:rPr>
              <a:t>dúfajme</a:t>
            </a:r>
            <a:r>
              <a:rPr lang="sk-SK" sz="2400" i="1" dirty="0">
                <a:effectLst/>
                <a:latin typeface="Arial" panose="020B0604020202020204" pitchFamily="34" charset="0"/>
                <a:cs typeface="Arial" panose="020B0604020202020204" pitchFamily="34" charset="0"/>
              </a:rPr>
              <a:t>: On, </a:t>
            </a:r>
            <a:r>
              <a:rPr lang="sk-SK" sz="2400" i="1" dirty="0" err="1">
                <a:effectLst/>
                <a:latin typeface="Arial" panose="020B0604020202020204" pitchFamily="34" charset="0"/>
                <a:cs typeface="Arial" panose="020B0604020202020204" pitchFamily="34" charset="0"/>
              </a:rPr>
              <a:t>ked</a:t>
            </a:r>
            <a:r>
              <a:rPr lang="sk-SK" sz="2400" i="1" dirty="0">
                <a:effectLst/>
                <a:latin typeface="Arial" panose="020B0604020202020204" pitchFamily="34" charset="0"/>
                <a:cs typeface="Arial" panose="020B0604020202020204" pitchFamily="34" charset="0"/>
              </a:rPr>
              <a:t>̌ sa Jemu </a:t>
            </a:r>
            <a:r>
              <a:rPr lang="sk-SK" sz="2400" i="1" dirty="0" err="1">
                <a:effectLst/>
                <a:latin typeface="Arial" panose="020B0604020202020204" pitchFamily="34" charset="0"/>
                <a:cs typeface="Arial" panose="020B0604020202020204" pitchFamily="34" charset="0"/>
              </a:rPr>
              <a:t>ľúbi</a:t>
            </a:r>
            <a:r>
              <a:rPr lang="sk-SK" sz="2400" i="1" dirty="0">
                <a:effectLst/>
                <a:latin typeface="Arial" panose="020B0604020202020204" pitchFamily="34" charset="0"/>
                <a:cs typeface="Arial" panose="020B0604020202020204" pitchFamily="34" charset="0"/>
              </a:rPr>
              <a:t>, dá pomoc svoju v </a:t>
            </a:r>
            <a:r>
              <a:rPr lang="sk-SK" sz="2400" i="1" dirty="0" err="1">
                <a:effectLst/>
                <a:latin typeface="Arial" panose="020B0604020202020204" pitchFamily="34" charset="0"/>
                <a:cs typeface="Arial" panose="020B0604020202020204" pitchFamily="34" charset="0"/>
              </a:rPr>
              <a:t>pravy</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čas</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všetkého</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zlého</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zbavi</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nás</a:t>
            </a:r>
            <a:r>
              <a:rPr lang="sk-SK" sz="2400" i="1" dirty="0">
                <a:effectLst/>
                <a:latin typeface="Arial" panose="020B0604020202020204" pitchFamily="34" charset="0"/>
                <a:cs typeface="Arial" panose="020B0604020202020204" pitchFamily="34" charset="0"/>
              </a:rPr>
              <a:t>, len Jemu </a:t>
            </a:r>
            <a:r>
              <a:rPr lang="sk-SK" sz="2400" i="1" dirty="0" err="1">
                <a:effectLst/>
                <a:latin typeface="Arial" panose="020B0604020202020204" pitchFamily="34" charset="0"/>
                <a:cs typeface="Arial" panose="020B0604020202020204" pitchFamily="34" charset="0"/>
              </a:rPr>
              <a:t>dôverujme</a:t>
            </a:r>
            <a:r>
              <a:rPr lang="sk-SK" sz="2400" i="1" dirty="0">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03656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a:extLst>
            <a:ext uri="{FF2B5EF4-FFF2-40B4-BE49-F238E27FC236}">
              <a16:creationId xmlns:a16="http://schemas.microsoft.com/office/drawing/2014/main" id="{6D2773F6-BA31-B191-5262-9E3B1084E2BA}"/>
            </a:ext>
          </a:extLst>
        </p:cNvPr>
        <p:cNvGrpSpPr/>
        <p:nvPr/>
      </p:nvGrpSpPr>
      <p:grpSpPr>
        <a:xfrm>
          <a:off x="0" y="0"/>
          <a:ext cx="0" cy="0"/>
          <a:chOff x="0" y="0"/>
          <a:chExt cx="0" cy="0"/>
        </a:xfrm>
      </p:grpSpPr>
      <p:sp>
        <p:nvSpPr>
          <p:cNvPr id="4" name="Pravouholník 3">
            <a:extLst>
              <a:ext uri="{FF2B5EF4-FFF2-40B4-BE49-F238E27FC236}">
                <a16:creationId xmlns:a16="http://schemas.microsoft.com/office/drawing/2014/main" id="{8BE76059-ACF6-7A15-ABC5-5AEFA41A9014}"/>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BlokTextu 1">
            <a:extLst>
              <a:ext uri="{FF2B5EF4-FFF2-40B4-BE49-F238E27FC236}">
                <a16:creationId xmlns:a16="http://schemas.microsoft.com/office/drawing/2014/main" id="{6C96446B-01DC-F210-FF23-FA09CBAB7DCD}"/>
              </a:ext>
            </a:extLst>
          </p:cNvPr>
          <p:cNvSpPr txBox="1"/>
          <p:nvPr/>
        </p:nvSpPr>
        <p:spPr>
          <a:xfrm>
            <a:off x="522514" y="843676"/>
            <a:ext cx="8044249" cy="830997"/>
          </a:xfrm>
          <a:prstGeom prst="rect">
            <a:avLst/>
          </a:prstGeom>
          <a:noFill/>
        </p:spPr>
        <p:txBody>
          <a:bodyPr wrap="square" rtlCol="0">
            <a:spAutoFit/>
          </a:bodyPr>
          <a:lstStyle/>
          <a:p>
            <a:r>
              <a:rPr lang="sk-SK" sz="4800" b="1" dirty="0">
                <a:effectLst/>
                <a:latin typeface="Arial Black" panose="020B0604020202020204" pitchFamily="34" charset="0"/>
                <a:cs typeface="Arial Black" panose="020B0604020202020204" pitchFamily="34" charset="0"/>
              </a:rPr>
              <a:t>3. PIESEŇ</a:t>
            </a:r>
            <a:endParaRPr lang="sk-SK" sz="4800" b="1" dirty="0">
              <a:latin typeface="Arial Black" panose="020B0604020202020204" pitchFamily="34" charset="0"/>
              <a:cs typeface="Arial Black" panose="020B0604020202020204" pitchFamily="34" charset="0"/>
            </a:endParaRPr>
          </a:p>
        </p:txBody>
      </p:sp>
      <p:sp>
        <p:nvSpPr>
          <p:cNvPr id="3" name="BlokTextu 2">
            <a:extLst>
              <a:ext uri="{FF2B5EF4-FFF2-40B4-BE49-F238E27FC236}">
                <a16:creationId xmlns:a16="http://schemas.microsoft.com/office/drawing/2014/main" id="{F477655F-0898-52E2-F447-99C62723781B}"/>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7" name="BlokTextu 6">
            <a:extLst>
              <a:ext uri="{FF2B5EF4-FFF2-40B4-BE49-F238E27FC236}">
                <a16:creationId xmlns:a16="http://schemas.microsoft.com/office/drawing/2014/main" id="{62B99B29-EEC9-2BCB-5E27-FDD76BEBDE3F}"/>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8" name="BlokTextu 7">
            <a:extLst>
              <a:ext uri="{FF2B5EF4-FFF2-40B4-BE49-F238E27FC236}">
                <a16:creationId xmlns:a16="http://schemas.microsoft.com/office/drawing/2014/main" id="{AF7933FF-A437-5E5D-C0AC-F81C760C8A38}"/>
              </a:ext>
            </a:extLst>
          </p:cNvPr>
          <p:cNvSpPr txBox="1"/>
          <p:nvPr/>
        </p:nvSpPr>
        <p:spPr>
          <a:xfrm>
            <a:off x="96794" y="67895"/>
            <a:ext cx="8044249" cy="584775"/>
          </a:xfrm>
          <a:prstGeom prst="rect">
            <a:avLst/>
          </a:prstGeom>
          <a:noFill/>
        </p:spPr>
        <p:txBody>
          <a:bodyPr wrap="square" rtlCol="0">
            <a:spAutoFit/>
          </a:bodyPr>
          <a:lstStyle/>
          <a:p>
            <a:pPr algn="ctr"/>
            <a:r>
              <a:rPr lang="sk-SK" sz="3200" b="1" dirty="0">
                <a:effectLst/>
                <a:latin typeface="Arial Black" panose="020B0604020202020204" pitchFamily="34" charset="0"/>
                <a:cs typeface="Arial Black" panose="020B0604020202020204" pitchFamily="34" charset="0"/>
              </a:rPr>
              <a:t>ÚSTA PRAVDY A SPRAVODLIVOSTI </a:t>
            </a:r>
            <a:endParaRPr lang="sk-SK" sz="3200" b="1" dirty="0">
              <a:latin typeface="Arial Black" panose="020B0604020202020204" pitchFamily="34" charset="0"/>
              <a:cs typeface="Arial Black" panose="020B0604020202020204" pitchFamily="34" charset="0"/>
            </a:endParaRPr>
          </a:p>
        </p:txBody>
      </p:sp>
      <p:sp>
        <p:nvSpPr>
          <p:cNvPr id="5" name="BlokTextu 4">
            <a:extLst>
              <a:ext uri="{FF2B5EF4-FFF2-40B4-BE49-F238E27FC236}">
                <a16:creationId xmlns:a16="http://schemas.microsoft.com/office/drawing/2014/main" id="{E399683E-4D48-72DB-A60B-1691446E6170}"/>
              </a:ext>
            </a:extLst>
          </p:cNvPr>
          <p:cNvSpPr txBox="1"/>
          <p:nvPr/>
        </p:nvSpPr>
        <p:spPr>
          <a:xfrm>
            <a:off x="522514" y="1555195"/>
            <a:ext cx="11055238" cy="4524315"/>
          </a:xfrm>
          <a:prstGeom prst="rect">
            <a:avLst/>
          </a:prstGeom>
          <a:noFill/>
        </p:spPr>
        <p:txBody>
          <a:bodyPr wrap="square" rtlCol="0">
            <a:spAutoFit/>
          </a:bodyPr>
          <a:lstStyle/>
          <a:p>
            <a:r>
              <a:rPr lang="sk-SK" sz="2400" b="1" dirty="0">
                <a:latin typeface="Arial" panose="020B0604020202020204" pitchFamily="34" charset="0"/>
                <a:cs typeface="Arial" panose="020B0604020202020204" pitchFamily="34" charset="0"/>
              </a:rPr>
              <a:t>49</a:t>
            </a:r>
            <a:r>
              <a:rPr lang="sk-SK" sz="2400" b="1" dirty="0">
                <a:effectLst/>
                <a:latin typeface="Arial" panose="020B0604020202020204" pitchFamily="34" charset="0"/>
                <a:cs typeface="Arial" panose="020B0604020202020204" pitchFamily="34" charset="0"/>
              </a:rPr>
              <a:t>7.</a:t>
            </a:r>
          </a:p>
          <a:p>
            <a:r>
              <a:rPr lang="sk-SK" sz="2400" i="1" dirty="0">
                <a:effectLst/>
                <a:latin typeface="Arial" panose="020B0604020202020204" pitchFamily="34" charset="0"/>
                <a:cs typeface="Arial" panose="020B0604020202020204" pitchFamily="34" charset="0"/>
              </a:rPr>
              <a:t>1. Z nesmiernej </a:t>
            </a:r>
            <a:r>
              <a:rPr lang="sk-SK" sz="2400" i="1" dirty="0" err="1">
                <a:effectLst/>
                <a:latin typeface="Arial" panose="020B0604020202020204" pitchFamily="34" charset="0"/>
                <a:cs typeface="Arial" panose="020B0604020202020204" pitchFamily="34" charset="0"/>
              </a:rPr>
              <a:t>Božej</a:t>
            </a:r>
            <a:r>
              <a:rPr lang="sk-SK" sz="2400" i="1" dirty="0">
                <a:effectLst/>
                <a:latin typeface="Arial" panose="020B0604020202020204" pitchFamily="34" charset="0"/>
                <a:cs typeface="Arial" panose="020B0604020202020204" pitchFamily="34" charset="0"/>
              </a:rPr>
              <a:t> milosti k </a:t>
            </a:r>
            <a:r>
              <a:rPr lang="sk-SK" sz="2400" i="1" dirty="0" err="1">
                <a:effectLst/>
                <a:latin typeface="Arial" panose="020B0604020202020204" pitchFamily="34" charset="0"/>
                <a:cs typeface="Arial" panose="020B0604020202020204" pitchFamily="34" charset="0"/>
              </a:rPr>
              <a:t>nám</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hriešnym</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prišla</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spása</a:t>
            </a:r>
            <a:r>
              <a:rPr lang="sk-SK" sz="2400" i="1" dirty="0">
                <a:effectLst/>
                <a:latin typeface="Arial" panose="020B0604020202020204" pitchFamily="34" charset="0"/>
                <a:cs typeface="Arial" panose="020B0604020202020204" pitchFamily="34" charset="0"/>
              </a:rPr>
              <a:t>, bez </a:t>
            </a:r>
            <a:r>
              <a:rPr lang="sk-SK" sz="2400" i="1" dirty="0" err="1">
                <a:effectLst/>
                <a:latin typeface="Arial" panose="020B0604020202020204" pitchFamily="34" charset="0"/>
                <a:cs typeface="Arial" panose="020B0604020202020204" pitchFamily="34" charset="0"/>
              </a:rPr>
              <a:t>ľudských</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zásluh</a:t>
            </a:r>
            <a:r>
              <a:rPr lang="sk-SK" sz="2400" i="1" dirty="0">
                <a:effectLst/>
                <a:latin typeface="Arial" panose="020B0604020202020204" pitchFamily="34" charset="0"/>
                <a:cs typeface="Arial" panose="020B0604020202020204" pitchFamily="34" charset="0"/>
              </a:rPr>
              <a:t>, hodností v Kristovi zjavila sa. A preto </a:t>
            </a:r>
            <a:r>
              <a:rPr lang="sk-SK" sz="2400" i="1" dirty="0" err="1">
                <a:effectLst/>
                <a:latin typeface="Arial" panose="020B0604020202020204" pitchFamily="34" charset="0"/>
                <a:cs typeface="Arial" panose="020B0604020202020204" pitchFamily="34" charset="0"/>
              </a:rPr>
              <a:t>nádej</a:t>
            </a:r>
            <a:r>
              <a:rPr lang="sk-SK" sz="2400" i="1" dirty="0">
                <a:effectLst/>
                <a:latin typeface="Arial" panose="020B0604020202020204" pitchFamily="34" charset="0"/>
                <a:cs typeface="Arial" panose="020B0604020202020204" pitchFamily="34" charset="0"/>
              </a:rPr>
              <a:t> a viera len o Neho sa opiera,</a:t>
            </a:r>
            <a:br>
              <a:rPr lang="sk-SK" sz="2400" i="1" dirty="0">
                <a:effectLst/>
                <a:latin typeface="Arial" panose="020B0604020202020204" pitchFamily="34" charset="0"/>
                <a:cs typeface="Arial" panose="020B0604020202020204" pitchFamily="34" charset="0"/>
              </a:rPr>
            </a:br>
            <a:r>
              <a:rPr lang="sk-SK" sz="2400" i="1" dirty="0">
                <a:effectLst/>
                <a:latin typeface="Arial" panose="020B0604020202020204" pitchFamily="34" charset="0"/>
                <a:cs typeface="Arial" panose="020B0604020202020204" pitchFamily="34" charset="0"/>
              </a:rPr>
              <a:t>o </a:t>
            </a:r>
            <a:r>
              <a:rPr lang="sk-SK" sz="2400" i="1" dirty="0" err="1">
                <a:effectLst/>
                <a:latin typeface="Arial" panose="020B0604020202020204" pitchFamily="34" charset="0"/>
                <a:cs typeface="Arial" panose="020B0604020202020204" pitchFamily="34" charset="0"/>
              </a:rPr>
              <a:t>Zmiercu</a:t>
            </a:r>
            <a:r>
              <a:rPr lang="sk-SK" sz="2400" i="1" dirty="0">
                <a:effectLst/>
                <a:latin typeface="Arial" panose="020B0604020202020204" pitchFamily="34" charset="0"/>
                <a:cs typeface="Arial" panose="020B0604020202020204" pitchFamily="34" charset="0"/>
              </a:rPr>
              <a:t> - </a:t>
            </a:r>
            <a:r>
              <a:rPr lang="sk-SK" sz="2400" i="1" dirty="0" err="1">
                <a:effectLst/>
                <a:latin typeface="Arial" panose="020B0604020202020204" pitchFamily="34" charset="0"/>
                <a:cs typeface="Arial" panose="020B0604020202020204" pitchFamily="34" charset="0"/>
              </a:rPr>
              <a:t>Prostredníka</a:t>
            </a:r>
            <a:r>
              <a:rPr lang="sk-SK" sz="2400" i="1" dirty="0">
                <a:effectLst/>
                <a:latin typeface="Arial" panose="020B0604020202020204" pitchFamily="34" charset="0"/>
                <a:cs typeface="Arial" panose="020B0604020202020204" pitchFamily="34" charset="0"/>
              </a:rPr>
              <a:t>. </a:t>
            </a:r>
          </a:p>
          <a:p>
            <a:endParaRPr lang="sk-SK" sz="2400" i="1" dirty="0">
              <a:effectLst/>
              <a:latin typeface="Arial" panose="020B0604020202020204" pitchFamily="34" charset="0"/>
              <a:cs typeface="Arial" panose="020B0604020202020204" pitchFamily="34" charset="0"/>
            </a:endParaRPr>
          </a:p>
          <a:p>
            <a:r>
              <a:rPr lang="sk-SK" sz="2400" i="1" dirty="0">
                <a:effectLst/>
                <a:latin typeface="Arial" panose="020B0604020202020204" pitchFamily="34" charset="0"/>
                <a:cs typeface="Arial" panose="020B0604020202020204" pitchFamily="34" charset="0"/>
              </a:rPr>
              <a:t>2. </a:t>
            </a:r>
            <a:r>
              <a:rPr lang="sk-SK" sz="2400" i="1" dirty="0" err="1">
                <a:effectLst/>
                <a:latin typeface="Arial" panose="020B0604020202020204" pitchFamily="34" charset="0"/>
                <a:cs typeface="Arial" panose="020B0604020202020204" pitchFamily="34" charset="0"/>
              </a:rPr>
              <a:t>Ved</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spravodlivost</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získame</a:t>
            </a:r>
            <a:r>
              <a:rPr lang="sk-SK" sz="2400" i="1" dirty="0">
                <a:effectLst/>
                <a:latin typeface="Arial" panose="020B0604020202020204" pitchFamily="34" charset="0"/>
                <a:cs typeface="Arial" panose="020B0604020202020204" pitchFamily="34" charset="0"/>
              </a:rPr>
              <a:t> jedine z </a:t>
            </a:r>
            <a:r>
              <a:rPr lang="sk-SK" sz="2400" i="1" dirty="0" err="1">
                <a:effectLst/>
                <a:latin typeface="Arial" panose="020B0604020202020204" pitchFamily="34" charset="0"/>
                <a:cs typeface="Arial" panose="020B0604020202020204" pitchFamily="34" charset="0"/>
              </a:rPr>
              <a:t>živej</a:t>
            </a:r>
            <a:r>
              <a:rPr lang="sk-SK" sz="2400" i="1" dirty="0">
                <a:effectLst/>
                <a:latin typeface="Arial" panose="020B0604020202020204" pitchFamily="34" charset="0"/>
                <a:cs typeface="Arial" panose="020B0604020202020204" pitchFamily="34" charset="0"/>
              </a:rPr>
              <a:t> viery! To z pravdy </a:t>
            </a:r>
            <a:r>
              <a:rPr lang="sk-SK" sz="2400" i="1" dirty="0" err="1">
                <a:effectLst/>
                <a:latin typeface="Arial" panose="020B0604020202020204" pitchFamily="34" charset="0"/>
                <a:cs typeface="Arial" panose="020B0604020202020204" pitchFamily="34" charset="0"/>
              </a:rPr>
              <a:t>Písma</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poznáme</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Každy</a:t>
            </a:r>
            <a:r>
              <a:rPr lang="sk-SK" sz="2400" i="1" dirty="0">
                <a:effectLst/>
                <a:latin typeface="Arial" panose="020B0604020202020204" pitchFamily="34" charset="0"/>
                <a:cs typeface="Arial" panose="020B0604020202020204" pitchFamily="34" charset="0"/>
              </a:rPr>
              <a:t>́, kto v Krista </a:t>
            </a:r>
            <a:r>
              <a:rPr lang="sk-SK" sz="2400" i="1" dirty="0" err="1">
                <a:effectLst/>
                <a:latin typeface="Arial" panose="020B0604020202020204" pitchFamily="34" charset="0"/>
                <a:cs typeface="Arial" panose="020B0604020202020204" pitchFamily="34" charset="0"/>
              </a:rPr>
              <a:t>veri</a:t>
            </a:r>
            <a:r>
              <a:rPr lang="sk-SK" sz="2400" i="1" dirty="0">
                <a:effectLst/>
                <a:latin typeface="Arial" panose="020B0604020202020204" pitchFamily="34" charset="0"/>
                <a:cs typeface="Arial" panose="020B0604020202020204" pitchFamily="34" charset="0"/>
              </a:rPr>
              <a:t>́, ten v pokoji s Bohom </a:t>
            </a:r>
            <a:r>
              <a:rPr lang="sk-SK" sz="2400" i="1" dirty="0" err="1">
                <a:effectLst/>
                <a:latin typeface="Arial" panose="020B0604020202020204" pitchFamily="34" charset="0"/>
                <a:cs typeface="Arial" panose="020B0604020202020204" pitchFamily="34" charset="0"/>
              </a:rPr>
              <a:t>žije</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milosrdny</a:t>
            </a:r>
            <a:r>
              <a:rPr lang="sk-SK" sz="2400" i="1" dirty="0">
                <a:effectLst/>
                <a:latin typeface="Arial" panose="020B0604020202020204" pitchFamily="34" charset="0"/>
                <a:cs typeface="Arial" panose="020B0604020202020204" pitchFamily="34" charset="0"/>
              </a:rPr>
              <a:t>́ ku </a:t>
            </a:r>
            <a:r>
              <a:rPr lang="sk-SK" sz="2400" i="1" dirty="0" err="1">
                <a:effectLst/>
                <a:latin typeface="Arial" panose="020B0604020202020204" pitchFamily="34" charset="0"/>
                <a:cs typeface="Arial" panose="020B0604020202020204" pitchFamily="34" charset="0"/>
              </a:rPr>
              <a:t>blížnym</a:t>
            </a:r>
            <a:r>
              <a:rPr lang="sk-SK" sz="2400" i="1" dirty="0">
                <a:effectLst/>
                <a:latin typeface="Arial" panose="020B0604020202020204" pitchFamily="34" charset="0"/>
                <a:cs typeface="Arial" panose="020B0604020202020204" pitchFamily="34" charset="0"/>
              </a:rPr>
              <a:t> je</a:t>
            </a:r>
            <a:br>
              <a:rPr lang="sk-SK" sz="2400" i="1" dirty="0">
                <a:effectLst/>
                <a:latin typeface="Arial" panose="020B0604020202020204" pitchFamily="34" charset="0"/>
                <a:cs typeface="Arial" panose="020B0604020202020204" pitchFamily="34" charset="0"/>
              </a:rPr>
            </a:br>
            <a:r>
              <a:rPr lang="sk-SK" sz="2400" i="1" dirty="0">
                <a:effectLst/>
                <a:latin typeface="Arial" panose="020B0604020202020204" pitchFamily="34" charset="0"/>
                <a:cs typeface="Arial" panose="020B0604020202020204" pitchFamily="34" charset="0"/>
              </a:rPr>
              <a:t>a </a:t>
            </a:r>
            <a:r>
              <a:rPr lang="sk-SK" sz="2400" i="1" dirty="0" err="1">
                <a:effectLst/>
                <a:latin typeface="Arial" panose="020B0604020202020204" pitchFamily="34" charset="0"/>
                <a:cs typeface="Arial" panose="020B0604020202020204" pitchFamily="34" charset="0"/>
              </a:rPr>
              <a:t>kona</a:t>
            </a:r>
            <a:r>
              <a:rPr lang="sk-SK" sz="2400" i="1" dirty="0">
                <a:effectLst/>
                <a:latin typeface="Arial" panose="020B0604020202020204" pitchFamily="34" charset="0"/>
                <a:cs typeface="Arial" panose="020B0604020202020204" pitchFamily="34" charset="0"/>
              </a:rPr>
              <a:t>́ skutky </a:t>
            </a:r>
            <a:r>
              <a:rPr lang="sk-SK" sz="2400" i="1" dirty="0" err="1">
                <a:effectLst/>
                <a:latin typeface="Arial" panose="020B0604020202020204" pitchFamily="34" charset="0"/>
                <a:cs typeface="Arial" panose="020B0604020202020204" pitchFamily="34" charset="0"/>
              </a:rPr>
              <a:t>lásky</a:t>
            </a:r>
            <a:r>
              <a:rPr lang="sk-SK" sz="2400" i="1" dirty="0">
                <a:effectLst/>
                <a:latin typeface="Arial" panose="020B0604020202020204" pitchFamily="34" charset="0"/>
                <a:cs typeface="Arial" panose="020B0604020202020204" pitchFamily="34" charset="0"/>
              </a:rPr>
              <a:t>. </a:t>
            </a:r>
          </a:p>
          <a:p>
            <a:endParaRPr lang="sk-SK" sz="2400" i="1" dirty="0">
              <a:effectLst/>
              <a:latin typeface="Arial" panose="020B0604020202020204" pitchFamily="34" charset="0"/>
              <a:cs typeface="Arial" panose="020B0604020202020204" pitchFamily="34" charset="0"/>
            </a:endParaRPr>
          </a:p>
          <a:p>
            <a:r>
              <a:rPr lang="sk-SK" sz="2400" i="1" dirty="0">
                <a:effectLst/>
                <a:latin typeface="Arial" panose="020B0604020202020204" pitchFamily="34" charset="0"/>
                <a:cs typeface="Arial" panose="020B0604020202020204" pitchFamily="34" charset="0"/>
              </a:rPr>
              <a:t>3. Na Boha </a:t>
            </a:r>
            <a:r>
              <a:rPr lang="sk-SK" sz="2400" i="1" dirty="0" err="1">
                <a:effectLst/>
                <a:latin typeface="Arial" panose="020B0604020202020204" pitchFamily="34" charset="0"/>
                <a:cs typeface="Arial" panose="020B0604020202020204" pitchFamily="34" charset="0"/>
              </a:rPr>
              <a:t>očakávajme</a:t>
            </a:r>
            <a:r>
              <a:rPr lang="sk-SK" sz="2400" i="1" dirty="0">
                <a:effectLst/>
                <a:latin typeface="Arial" panose="020B0604020202020204" pitchFamily="34" charset="0"/>
                <a:cs typeface="Arial" panose="020B0604020202020204" pitchFamily="34" charset="0"/>
              </a:rPr>
              <a:t>, </a:t>
            </a:r>
            <a:r>
              <a:rPr lang="sk-SK" sz="2400" i="1" dirty="0">
                <a:latin typeface="Arial" panose="020B0604020202020204" pitchFamily="34" charset="0"/>
                <a:cs typeface="Arial" panose="020B0604020202020204" pitchFamily="34" charset="0"/>
              </a:rPr>
              <a:t>ž</a:t>
            </a:r>
            <a:r>
              <a:rPr lang="sk-SK" sz="2400" i="1" dirty="0">
                <a:effectLst/>
                <a:latin typeface="Arial" panose="020B0604020202020204" pitchFamily="34" charset="0"/>
                <a:cs typeface="Arial" panose="020B0604020202020204" pitchFamily="34" charset="0"/>
              </a:rPr>
              <a:t>e </a:t>
            </a:r>
            <a:r>
              <a:rPr lang="sk-SK" sz="2400" i="1" dirty="0" err="1">
                <a:effectLst/>
                <a:latin typeface="Arial" panose="020B0604020202020204" pitchFamily="34" charset="0"/>
                <a:cs typeface="Arial" panose="020B0604020202020204" pitchFamily="34" charset="0"/>
              </a:rPr>
              <a:t>splni</a:t>
            </a:r>
            <a:r>
              <a:rPr lang="sk-SK" sz="2400" i="1" dirty="0">
                <a:effectLst/>
                <a:latin typeface="Arial" panose="020B0604020202020204" pitchFamily="34" charset="0"/>
                <a:cs typeface="Arial" panose="020B0604020202020204" pitchFamily="34" charset="0"/>
              </a:rPr>
              <a:t>́ svoje </a:t>
            </a:r>
            <a:r>
              <a:rPr lang="sk-SK" sz="2400" i="1" dirty="0" err="1">
                <a:effectLst/>
                <a:latin typeface="Arial" panose="020B0604020202020204" pitchFamily="34" charset="0"/>
                <a:cs typeface="Arial" panose="020B0604020202020204" pitchFamily="34" charset="0"/>
              </a:rPr>
              <a:t>sľuby</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den</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čo</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den</a:t>
            </a:r>
            <a:r>
              <a:rPr lang="sk-SK" sz="2400" i="1" dirty="0">
                <a:effectLst/>
                <a:latin typeface="Arial" panose="020B0604020202020204" pitchFamily="34" charset="0"/>
                <a:cs typeface="Arial" panose="020B0604020202020204" pitchFamily="34" charset="0"/>
              </a:rPr>
              <a:t>̌ v Neho </a:t>
            </a:r>
            <a:r>
              <a:rPr lang="sk-SK" sz="2400" i="1" dirty="0" err="1">
                <a:effectLst/>
                <a:latin typeface="Arial" panose="020B0604020202020204" pitchFamily="34" charset="0"/>
                <a:cs typeface="Arial" panose="020B0604020202020204" pitchFamily="34" charset="0"/>
              </a:rPr>
              <a:t>dúfajme</a:t>
            </a:r>
            <a:r>
              <a:rPr lang="sk-SK" sz="2400" i="1" dirty="0">
                <a:effectLst/>
                <a:latin typeface="Arial" panose="020B0604020202020204" pitchFamily="34" charset="0"/>
                <a:cs typeface="Arial" panose="020B0604020202020204" pitchFamily="34" charset="0"/>
              </a:rPr>
              <a:t>: On, </a:t>
            </a:r>
            <a:r>
              <a:rPr lang="sk-SK" sz="2400" i="1" dirty="0" err="1">
                <a:effectLst/>
                <a:latin typeface="Arial" panose="020B0604020202020204" pitchFamily="34" charset="0"/>
                <a:cs typeface="Arial" panose="020B0604020202020204" pitchFamily="34" charset="0"/>
              </a:rPr>
              <a:t>ked</a:t>
            </a:r>
            <a:r>
              <a:rPr lang="sk-SK" sz="2400" i="1" dirty="0">
                <a:effectLst/>
                <a:latin typeface="Arial" panose="020B0604020202020204" pitchFamily="34" charset="0"/>
                <a:cs typeface="Arial" panose="020B0604020202020204" pitchFamily="34" charset="0"/>
              </a:rPr>
              <a:t>̌ sa Jemu </a:t>
            </a:r>
            <a:r>
              <a:rPr lang="sk-SK" sz="2400" i="1" dirty="0" err="1">
                <a:effectLst/>
                <a:latin typeface="Arial" panose="020B0604020202020204" pitchFamily="34" charset="0"/>
                <a:cs typeface="Arial" panose="020B0604020202020204" pitchFamily="34" charset="0"/>
              </a:rPr>
              <a:t>ľúbi</a:t>
            </a:r>
            <a:r>
              <a:rPr lang="sk-SK" sz="2400" i="1" dirty="0">
                <a:effectLst/>
                <a:latin typeface="Arial" panose="020B0604020202020204" pitchFamily="34" charset="0"/>
                <a:cs typeface="Arial" panose="020B0604020202020204" pitchFamily="34" charset="0"/>
              </a:rPr>
              <a:t>, dá pomoc svoju v </a:t>
            </a:r>
            <a:r>
              <a:rPr lang="sk-SK" sz="2400" i="1" dirty="0" err="1">
                <a:effectLst/>
                <a:latin typeface="Arial" panose="020B0604020202020204" pitchFamily="34" charset="0"/>
                <a:cs typeface="Arial" panose="020B0604020202020204" pitchFamily="34" charset="0"/>
              </a:rPr>
              <a:t>pravy</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čas</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všetkého</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zlého</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zbavi</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nás</a:t>
            </a:r>
            <a:r>
              <a:rPr lang="sk-SK" sz="2400" i="1" dirty="0">
                <a:effectLst/>
                <a:latin typeface="Arial" panose="020B0604020202020204" pitchFamily="34" charset="0"/>
                <a:cs typeface="Arial" panose="020B0604020202020204" pitchFamily="34" charset="0"/>
              </a:rPr>
              <a:t>, len Jemu </a:t>
            </a:r>
            <a:r>
              <a:rPr lang="sk-SK" sz="2400" i="1" dirty="0" err="1">
                <a:effectLst/>
                <a:latin typeface="Arial" panose="020B0604020202020204" pitchFamily="34" charset="0"/>
                <a:cs typeface="Arial" panose="020B0604020202020204" pitchFamily="34" charset="0"/>
              </a:rPr>
              <a:t>dôverujme</a:t>
            </a:r>
            <a:r>
              <a:rPr lang="sk-SK" sz="2400" i="1" dirty="0">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709876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a:extLst>
            <a:ext uri="{FF2B5EF4-FFF2-40B4-BE49-F238E27FC236}">
              <a16:creationId xmlns:a16="http://schemas.microsoft.com/office/drawing/2014/main" id="{379D4942-469B-1F07-CCB6-316BD71F5E67}"/>
            </a:ext>
          </a:extLst>
        </p:cNvPr>
        <p:cNvGrpSpPr/>
        <p:nvPr/>
      </p:nvGrpSpPr>
      <p:grpSpPr>
        <a:xfrm>
          <a:off x="0" y="0"/>
          <a:ext cx="0" cy="0"/>
          <a:chOff x="0" y="0"/>
          <a:chExt cx="0" cy="0"/>
        </a:xfrm>
      </p:grpSpPr>
      <p:sp>
        <p:nvSpPr>
          <p:cNvPr id="4" name="Pravouholník 3">
            <a:extLst>
              <a:ext uri="{FF2B5EF4-FFF2-40B4-BE49-F238E27FC236}">
                <a16:creationId xmlns:a16="http://schemas.microsoft.com/office/drawing/2014/main" id="{C41976A5-C75B-972A-06AD-B29E420EBBF0}"/>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BlokTextu 1">
            <a:extLst>
              <a:ext uri="{FF2B5EF4-FFF2-40B4-BE49-F238E27FC236}">
                <a16:creationId xmlns:a16="http://schemas.microsoft.com/office/drawing/2014/main" id="{FEC8CB48-7140-22BF-1A5F-36D6DAC405F8}"/>
              </a:ext>
            </a:extLst>
          </p:cNvPr>
          <p:cNvSpPr txBox="1"/>
          <p:nvPr/>
        </p:nvSpPr>
        <p:spPr>
          <a:xfrm>
            <a:off x="522514" y="843676"/>
            <a:ext cx="8044249" cy="830997"/>
          </a:xfrm>
          <a:prstGeom prst="rect">
            <a:avLst/>
          </a:prstGeom>
          <a:noFill/>
        </p:spPr>
        <p:txBody>
          <a:bodyPr wrap="square" rtlCol="0">
            <a:spAutoFit/>
          </a:bodyPr>
          <a:lstStyle/>
          <a:p>
            <a:r>
              <a:rPr lang="sk-SK" sz="4800" b="1" dirty="0">
                <a:effectLst/>
                <a:latin typeface="Arial Black" panose="020B0604020202020204" pitchFamily="34" charset="0"/>
                <a:cs typeface="Arial Black" panose="020B0604020202020204" pitchFamily="34" charset="0"/>
              </a:rPr>
              <a:t>3. PIESEŇ</a:t>
            </a:r>
            <a:endParaRPr lang="sk-SK" sz="4800" b="1" dirty="0">
              <a:latin typeface="Arial Black" panose="020B0604020202020204" pitchFamily="34" charset="0"/>
              <a:cs typeface="Arial Black" panose="020B0604020202020204" pitchFamily="34" charset="0"/>
            </a:endParaRPr>
          </a:p>
        </p:txBody>
      </p:sp>
      <p:sp>
        <p:nvSpPr>
          <p:cNvPr id="3" name="BlokTextu 2">
            <a:extLst>
              <a:ext uri="{FF2B5EF4-FFF2-40B4-BE49-F238E27FC236}">
                <a16:creationId xmlns:a16="http://schemas.microsoft.com/office/drawing/2014/main" id="{9A4A9372-0B4B-169D-0327-3DD04EFC8B17}"/>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7" name="BlokTextu 6">
            <a:extLst>
              <a:ext uri="{FF2B5EF4-FFF2-40B4-BE49-F238E27FC236}">
                <a16:creationId xmlns:a16="http://schemas.microsoft.com/office/drawing/2014/main" id="{F27A444E-60AA-AE43-146E-1D8B74EF2EAE}"/>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8" name="BlokTextu 7">
            <a:extLst>
              <a:ext uri="{FF2B5EF4-FFF2-40B4-BE49-F238E27FC236}">
                <a16:creationId xmlns:a16="http://schemas.microsoft.com/office/drawing/2014/main" id="{22210000-F5C8-A661-3DDE-A9B4ACE5C176}"/>
              </a:ext>
            </a:extLst>
          </p:cNvPr>
          <p:cNvSpPr txBox="1"/>
          <p:nvPr/>
        </p:nvSpPr>
        <p:spPr>
          <a:xfrm>
            <a:off x="96794" y="67895"/>
            <a:ext cx="8044249" cy="584775"/>
          </a:xfrm>
          <a:prstGeom prst="rect">
            <a:avLst/>
          </a:prstGeom>
          <a:noFill/>
        </p:spPr>
        <p:txBody>
          <a:bodyPr wrap="square" rtlCol="0">
            <a:spAutoFit/>
          </a:bodyPr>
          <a:lstStyle/>
          <a:p>
            <a:pPr algn="ctr"/>
            <a:r>
              <a:rPr lang="sk-SK" sz="3200" b="1" dirty="0">
                <a:effectLst/>
                <a:latin typeface="Arial Black" panose="020B0604020202020204" pitchFamily="34" charset="0"/>
                <a:cs typeface="Arial Black" panose="020B0604020202020204" pitchFamily="34" charset="0"/>
              </a:rPr>
              <a:t>ÚSTA PRAVDY A SPRAVODLIVOSTI </a:t>
            </a:r>
            <a:endParaRPr lang="sk-SK" sz="3200" b="1" dirty="0">
              <a:latin typeface="Arial Black" panose="020B0604020202020204" pitchFamily="34" charset="0"/>
              <a:cs typeface="Arial Black" panose="020B0604020202020204" pitchFamily="34" charset="0"/>
            </a:endParaRPr>
          </a:p>
        </p:txBody>
      </p:sp>
      <p:sp>
        <p:nvSpPr>
          <p:cNvPr id="5" name="BlokTextu 4">
            <a:extLst>
              <a:ext uri="{FF2B5EF4-FFF2-40B4-BE49-F238E27FC236}">
                <a16:creationId xmlns:a16="http://schemas.microsoft.com/office/drawing/2014/main" id="{0310E7E6-4095-694A-DF51-F65ECAEA21C9}"/>
              </a:ext>
            </a:extLst>
          </p:cNvPr>
          <p:cNvSpPr txBox="1"/>
          <p:nvPr/>
        </p:nvSpPr>
        <p:spPr>
          <a:xfrm>
            <a:off x="522514" y="1555195"/>
            <a:ext cx="11055238" cy="4893647"/>
          </a:xfrm>
          <a:prstGeom prst="rect">
            <a:avLst/>
          </a:prstGeom>
          <a:noFill/>
        </p:spPr>
        <p:txBody>
          <a:bodyPr wrap="square" rtlCol="0">
            <a:spAutoFit/>
          </a:bodyPr>
          <a:lstStyle/>
          <a:p>
            <a:r>
              <a:rPr lang="sk-SK" sz="2400" b="1" dirty="0">
                <a:latin typeface="Arial" panose="020B0604020202020204" pitchFamily="34" charset="0"/>
                <a:cs typeface="Arial" panose="020B0604020202020204" pitchFamily="34" charset="0"/>
              </a:rPr>
              <a:t>49</a:t>
            </a:r>
            <a:r>
              <a:rPr lang="sk-SK" sz="2400" b="1" dirty="0">
                <a:effectLst/>
                <a:latin typeface="Arial" panose="020B0604020202020204" pitchFamily="34" charset="0"/>
                <a:cs typeface="Arial" panose="020B0604020202020204" pitchFamily="34" charset="0"/>
              </a:rPr>
              <a:t>7.</a:t>
            </a:r>
          </a:p>
          <a:p>
            <a:r>
              <a:rPr lang="sk-SK" sz="2400" i="1" dirty="0">
                <a:effectLst/>
                <a:latin typeface="Arial" panose="020B0604020202020204" pitchFamily="34" charset="0"/>
                <a:cs typeface="Arial" panose="020B0604020202020204" pitchFamily="34" charset="0"/>
              </a:rPr>
              <a:t>3. Na Boha </a:t>
            </a:r>
            <a:r>
              <a:rPr lang="sk-SK" sz="2400" i="1" dirty="0" err="1">
                <a:effectLst/>
                <a:latin typeface="Arial" panose="020B0604020202020204" pitchFamily="34" charset="0"/>
                <a:cs typeface="Arial" panose="020B0604020202020204" pitchFamily="34" charset="0"/>
              </a:rPr>
              <a:t>očakávajme</a:t>
            </a:r>
            <a:r>
              <a:rPr lang="sk-SK" sz="2400" i="1" dirty="0">
                <a:effectLst/>
                <a:latin typeface="Arial" panose="020B0604020202020204" pitchFamily="34" charset="0"/>
                <a:cs typeface="Arial" panose="020B0604020202020204" pitchFamily="34" charset="0"/>
              </a:rPr>
              <a:t>, </a:t>
            </a:r>
            <a:r>
              <a:rPr lang="sk-SK" sz="2400" i="1" dirty="0">
                <a:latin typeface="Arial" panose="020B0604020202020204" pitchFamily="34" charset="0"/>
                <a:cs typeface="Arial" panose="020B0604020202020204" pitchFamily="34" charset="0"/>
              </a:rPr>
              <a:t>ž</a:t>
            </a:r>
            <a:r>
              <a:rPr lang="sk-SK" sz="2400" i="1" dirty="0">
                <a:effectLst/>
                <a:latin typeface="Arial" panose="020B0604020202020204" pitchFamily="34" charset="0"/>
                <a:cs typeface="Arial" panose="020B0604020202020204" pitchFamily="34" charset="0"/>
              </a:rPr>
              <a:t>e </a:t>
            </a:r>
            <a:r>
              <a:rPr lang="sk-SK" sz="2400" i="1" dirty="0" err="1">
                <a:effectLst/>
                <a:latin typeface="Arial" panose="020B0604020202020204" pitchFamily="34" charset="0"/>
                <a:cs typeface="Arial" panose="020B0604020202020204" pitchFamily="34" charset="0"/>
              </a:rPr>
              <a:t>splni</a:t>
            </a:r>
            <a:r>
              <a:rPr lang="sk-SK" sz="2400" i="1" dirty="0">
                <a:effectLst/>
                <a:latin typeface="Arial" panose="020B0604020202020204" pitchFamily="34" charset="0"/>
                <a:cs typeface="Arial" panose="020B0604020202020204" pitchFamily="34" charset="0"/>
              </a:rPr>
              <a:t>́ svoje </a:t>
            </a:r>
            <a:r>
              <a:rPr lang="sk-SK" sz="2400" i="1" dirty="0" err="1">
                <a:effectLst/>
                <a:latin typeface="Arial" panose="020B0604020202020204" pitchFamily="34" charset="0"/>
                <a:cs typeface="Arial" panose="020B0604020202020204" pitchFamily="34" charset="0"/>
              </a:rPr>
              <a:t>sľuby</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den</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čo</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den</a:t>
            </a:r>
            <a:r>
              <a:rPr lang="sk-SK" sz="2400" i="1" dirty="0">
                <a:effectLst/>
                <a:latin typeface="Arial" panose="020B0604020202020204" pitchFamily="34" charset="0"/>
                <a:cs typeface="Arial" panose="020B0604020202020204" pitchFamily="34" charset="0"/>
              </a:rPr>
              <a:t>̌ v Neho </a:t>
            </a:r>
            <a:r>
              <a:rPr lang="sk-SK" sz="2400" i="1" dirty="0" err="1">
                <a:effectLst/>
                <a:latin typeface="Arial" panose="020B0604020202020204" pitchFamily="34" charset="0"/>
                <a:cs typeface="Arial" panose="020B0604020202020204" pitchFamily="34" charset="0"/>
              </a:rPr>
              <a:t>dúfajme</a:t>
            </a:r>
            <a:r>
              <a:rPr lang="sk-SK" sz="2400" i="1" dirty="0">
                <a:effectLst/>
                <a:latin typeface="Arial" panose="020B0604020202020204" pitchFamily="34" charset="0"/>
                <a:cs typeface="Arial" panose="020B0604020202020204" pitchFamily="34" charset="0"/>
              </a:rPr>
              <a:t>: On, </a:t>
            </a:r>
            <a:r>
              <a:rPr lang="sk-SK" sz="2400" i="1" dirty="0" err="1">
                <a:effectLst/>
                <a:latin typeface="Arial" panose="020B0604020202020204" pitchFamily="34" charset="0"/>
                <a:cs typeface="Arial" panose="020B0604020202020204" pitchFamily="34" charset="0"/>
              </a:rPr>
              <a:t>ked</a:t>
            </a:r>
            <a:r>
              <a:rPr lang="sk-SK" sz="2400" i="1" dirty="0">
                <a:effectLst/>
                <a:latin typeface="Arial" panose="020B0604020202020204" pitchFamily="34" charset="0"/>
                <a:cs typeface="Arial" panose="020B0604020202020204" pitchFamily="34" charset="0"/>
              </a:rPr>
              <a:t>̌ sa Jemu </a:t>
            </a:r>
            <a:r>
              <a:rPr lang="sk-SK" sz="2400" i="1" dirty="0" err="1">
                <a:effectLst/>
                <a:latin typeface="Arial" panose="020B0604020202020204" pitchFamily="34" charset="0"/>
                <a:cs typeface="Arial" panose="020B0604020202020204" pitchFamily="34" charset="0"/>
              </a:rPr>
              <a:t>ľúbi</a:t>
            </a:r>
            <a:r>
              <a:rPr lang="sk-SK" sz="2400" i="1" dirty="0">
                <a:effectLst/>
                <a:latin typeface="Arial" panose="020B0604020202020204" pitchFamily="34" charset="0"/>
                <a:cs typeface="Arial" panose="020B0604020202020204" pitchFamily="34" charset="0"/>
              </a:rPr>
              <a:t>, dá pomoc svoju v </a:t>
            </a:r>
            <a:r>
              <a:rPr lang="sk-SK" sz="2400" i="1" dirty="0" err="1">
                <a:effectLst/>
                <a:latin typeface="Arial" panose="020B0604020202020204" pitchFamily="34" charset="0"/>
                <a:cs typeface="Arial" panose="020B0604020202020204" pitchFamily="34" charset="0"/>
              </a:rPr>
              <a:t>pravy</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čas</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všetkého</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zlého</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zbavi</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nás</a:t>
            </a:r>
            <a:r>
              <a:rPr lang="sk-SK" sz="2400" i="1" dirty="0">
                <a:effectLst/>
                <a:latin typeface="Arial" panose="020B0604020202020204" pitchFamily="34" charset="0"/>
                <a:cs typeface="Arial" panose="020B0604020202020204" pitchFamily="34" charset="0"/>
              </a:rPr>
              <a:t>, len Jemu </a:t>
            </a:r>
            <a:r>
              <a:rPr lang="sk-SK" sz="2400" i="1" dirty="0" err="1">
                <a:effectLst/>
                <a:latin typeface="Arial" panose="020B0604020202020204" pitchFamily="34" charset="0"/>
                <a:cs typeface="Arial" panose="020B0604020202020204" pitchFamily="34" charset="0"/>
              </a:rPr>
              <a:t>dôverujme</a:t>
            </a:r>
            <a:r>
              <a:rPr lang="sk-SK" sz="2400" i="1" dirty="0">
                <a:effectLst/>
                <a:latin typeface="Arial" panose="020B0604020202020204" pitchFamily="34" charset="0"/>
                <a:cs typeface="Arial" panose="020B0604020202020204" pitchFamily="34" charset="0"/>
              </a:rPr>
              <a:t>! </a:t>
            </a:r>
          </a:p>
          <a:p>
            <a:endParaRPr lang="sk-SK" sz="2400" i="1" dirty="0">
              <a:effectLst/>
              <a:latin typeface="Arial" panose="020B0604020202020204" pitchFamily="34" charset="0"/>
              <a:cs typeface="Arial" panose="020B0604020202020204" pitchFamily="34" charset="0"/>
            </a:endParaRPr>
          </a:p>
          <a:p>
            <a:r>
              <a:rPr lang="sk-SK" sz="2400" i="1" dirty="0">
                <a:effectLst/>
                <a:latin typeface="Arial" panose="020B0604020202020204" pitchFamily="34" charset="0"/>
                <a:cs typeface="Arial" panose="020B0604020202020204" pitchFamily="34" charset="0"/>
              </a:rPr>
              <a:t>4. Ak si aj neraz </a:t>
            </a:r>
            <a:r>
              <a:rPr lang="sk-SK" sz="2400" i="1" dirty="0" err="1">
                <a:effectLst/>
                <a:latin typeface="Arial" panose="020B0604020202020204" pitchFamily="34" charset="0"/>
                <a:cs typeface="Arial" panose="020B0604020202020204" pitchFamily="34" charset="0"/>
              </a:rPr>
              <a:t>myslíme</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že</a:t>
            </a:r>
            <a:r>
              <a:rPr lang="sk-SK" sz="2400" i="1" dirty="0">
                <a:effectLst/>
                <a:latin typeface="Arial" panose="020B0604020202020204" pitchFamily="34" charset="0"/>
                <a:cs typeface="Arial" panose="020B0604020202020204" pitchFamily="34" charset="0"/>
              </a:rPr>
              <a:t> Boh sa </a:t>
            </a:r>
            <a:r>
              <a:rPr lang="sk-SK" sz="2400" i="1" dirty="0" err="1">
                <a:effectLst/>
                <a:latin typeface="Arial" panose="020B0604020202020204" pitchFamily="34" charset="0"/>
                <a:cs typeface="Arial" panose="020B0604020202020204" pitchFamily="34" charset="0"/>
              </a:rPr>
              <a:t>neponáhľa</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nepomáha</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ked</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trpíme</a:t>
            </a:r>
            <a:r>
              <a:rPr lang="sk-SK" sz="2400" i="1" dirty="0">
                <a:effectLst/>
                <a:latin typeface="Arial" panose="020B0604020202020204" pitchFamily="34" charset="0"/>
                <a:cs typeface="Arial" panose="020B0604020202020204" pitchFamily="34" charset="0"/>
              </a:rPr>
              <a:t>, netreba sa </a:t>
            </a:r>
            <a:r>
              <a:rPr lang="sk-SK" sz="2400" i="1" dirty="0" err="1">
                <a:effectLst/>
                <a:latin typeface="Arial" panose="020B0604020202020204" pitchFamily="34" charset="0"/>
                <a:cs typeface="Arial" panose="020B0604020202020204" pitchFamily="34" charset="0"/>
              </a:rPr>
              <a:t>obávat</a:t>
            </a:r>
            <a:r>
              <a:rPr lang="sk-SK" sz="2400" i="1" dirty="0">
                <a:effectLst/>
                <a:latin typeface="Arial" panose="020B0604020202020204" pitchFamily="34" charset="0"/>
                <a:cs typeface="Arial" panose="020B0604020202020204" pitchFamily="34" charset="0"/>
              </a:rPr>
              <a:t>̌. </a:t>
            </a:r>
          </a:p>
          <a:p>
            <a:r>
              <a:rPr lang="sk-SK" sz="2400" i="1" dirty="0">
                <a:effectLst/>
                <a:latin typeface="Arial" panose="020B0604020202020204" pitchFamily="34" charset="0"/>
                <a:cs typeface="Arial" panose="020B0604020202020204" pitchFamily="34" charset="0"/>
              </a:rPr>
              <a:t>Aj </a:t>
            </a:r>
            <a:r>
              <a:rPr lang="sk-SK" sz="2400" i="1" dirty="0" err="1">
                <a:effectLst/>
                <a:latin typeface="Arial" panose="020B0604020202020204" pitchFamily="34" charset="0"/>
                <a:cs typeface="Arial" panose="020B0604020202020204" pitchFamily="34" charset="0"/>
              </a:rPr>
              <a:t>ked</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nám</a:t>
            </a:r>
            <a:r>
              <a:rPr lang="sk-SK" sz="2400" i="1" dirty="0">
                <a:effectLst/>
                <a:latin typeface="Arial" panose="020B0604020202020204" pitchFamily="34" charset="0"/>
                <a:cs typeface="Arial" panose="020B0604020202020204" pitchFamily="34" charset="0"/>
              </a:rPr>
              <a:t> skrytý </a:t>
            </a:r>
            <a:r>
              <a:rPr lang="sk-SK" sz="2400" i="1" dirty="0" err="1">
                <a:effectLst/>
                <a:latin typeface="Arial" panose="020B0604020202020204" pitchFamily="34" charset="0"/>
                <a:cs typeface="Arial" panose="020B0604020202020204" pitchFamily="34" charset="0"/>
              </a:rPr>
              <a:t>ostáva</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milovat</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nás</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neprestáva</a:t>
            </a:r>
            <a:r>
              <a:rPr lang="sk-SK" sz="2400" i="1" dirty="0">
                <a:effectLst/>
                <a:latin typeface="Arial" panose="020B0604020202020204" pitchFamily="34" charset="0"/>
                <a:cs typeface="Arial" panose="020B0604020202020204" pitchFamily="34" charset="0"/>
              </a:rPr>
              <a:t>; </a:t>
            </a:r>
          </a:p>
          <a:p>
            <a:r>
              <a:rPr lang="sk-SK" sz="2400" i="1" dirty="0">
                <a:effectLst/>
                <a:latin typeface="Arial" panose="020B0604020202020204" pitchFamily="34" charset="0"/>
                <a:cs typeface="Arial" panose="020B0604020202020204" pitchFamily="34" charset="0"/>
              </a:rPr>
              <a:t>nebojme sa, len verme! </a:t>
            </a:r>
          </a:p>
          <a:p>
            <a:endParaRPr lang="sk-SK" sz="2400" i="1" dirty="0">
              <a:effectLst/>
              <a:latin typeface="Arial" panose="020B0604020202020204" pitchFamily="34" charset="0"/>
              <a:cs typeface="Arial" panose="020B0604020202020204" pitchFamily="34" charset="0"/>
            </a:endParaRPr>
          </a:p>
          <a:p>
            <a:r>
              <a:rPr lang="sk-SK" sz="2400" i="1" dirty="0">
                <a:effectLst/>
                <a:latin typeface="Arial" panose="020B0604020202020204" pitchFamily="34" charset="0"/>
                <a:cs typeface="Arial" panose="020B0604020202020204" pitchFamily="34" charset="0"/>
              </a:rPr>
              <a:t>5. Boh Otec, Syn i Duch </a:t>
            </a:r>
            <a:r>
              <a:rPr lang="sk-SK" sz="2400" i="1" dirty="0" err="1">
                <a:effectLst/>
                <a:latin typeface="Arial" panose="020B0604020202020204" pitchFamily="34" charset="0"/>
                <a:cs typeface="Arial" panose="020B0604020202020204" pitchFamily="34" charset="0"/>
              </a:rPr>
              <a:t>Sväty</a:t>
            </a:r>
            <a:r>
              <a:rPr lang="sk-SK" sz="2400" i="1" dirty="0">
                <a:effectLst/>
                <a:latin typeface="Arial" panose="020B0604020202020204" pitchFamily="34" charset="0"/>
                <a:cs typeface="Arial" panose="020B0604020202020204" pitchFamily="34" charset="0"/>
              </a:rPr>
              <a:t>́,</a:t>
            </a:r>
            <a:br>
              <a:rPr lang="sk-SK" sz="2400" i="1" dirty="0">
                <a:effectLst/>
                <a:latin typeface="Arial" panose="020B0604020202020204" pitchFamily="34" charset="0"/>
                <a:cs typeface="Arial" panose="020B0604020202020204" pitchFamily="34" charset="0"/>
              </a:rPr>
            </a:br>
            <a:r>
              <a:rPr lang="sk-SK" sz="2400" i="1" dirty="0" err="1">
                <a:effectLst/>
                <a:latin typeface="Arial" panose="020B0604020202020204" pitchFamily="34" charset="0"/>
                <a:cs typeface="Arial" panose="020B0604020202020204" pitchFamily="34" charset="0"/>
              </a:rPr>
              <a:t>nás</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trojjediny</a:t>
            </a:r>
            <a:r>
              <a:rPr lang="sk-SK" sz="2400" i="1" dirty="0">
                <a:effectLst/>
                <a:latin typeface="Arial" panose="020B0604020202020204" pitchFamily="34" charset="0"/>
                <a:cs typeface="Arial" panose="020B0604020202020204" pitchFamily="34" charset="0"/>
              </a:rPr>
              <a:t>́ Pane! </a:t>
            </a:r>
            <a:r>
              <a:rPr lang="sk-SK" sz="2400" i="1" dirty="0" err="1">
                <a:effectLst/>
                <a:latin typeface="Arial" panose="020B0604020202020204" pitchFamily="34" charset="0"/>
                <a:cs typeface="Arial" panose="020B0604020202020204" pitchFamily="34" charset="0"/>
              </a:rPr>
              <a:t>Srdečna</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vďaka</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chvála</a:t>
            </a:r>
            <a:r>
              <a:rPr lang="sk-SK" sz="2400" i="1" dirty="0">
                <a:effectLst/>
                <a:latin typeface="Arial" panose="020B0604020202020204" pitchFamily="34" charset="0"/>
                <a:cs typeface="Arial" panose="020B0604020202020204" pitchFamily="34" charset="0"/>
              </a:rPr>
              <a:t> Ti za spasenie </a:t>
            </a:r>
            <a:r>
              <a:rPr lang="sk-SK" sz="2400" i="1" dirty="0" err="1">
                <a:effectLst/>
                <a:latin typeface="Arial" panose="020B0604020202020204" pitchFamily="34" charset="0"/>
                <a:cs typeface="Arial" panose="020B0604020202020204" pitchFamily="34" charset="0"/>
              </a:rPr>
              <a:t>nám</a:t>
            </a:r>
            <a:r>
              <a:rPr lang="sk-SK" sz="2400" i="1" dirty="0">
                <a:effectLst/>
                <a:latin typeface="Arial" panose="020B0604020202020204" pitchFamily="34" charset="0"/>
                <a:cs typeface="Arial" panose="020B0604020202020204" pitchFamily="34" charset="0"/>
              </a:rPr>
              <a:t> dané. </a:t>
            </a:r>
          </a:p>
          <a:p>
            <a:r>
              <a:rPr lang="sk-SK" sz="2400" i="1" dirty="0">
                <a:effectLst/>
                <a:latin typeface="Arial" panose="020B0604020202020204" pitchFamily="34" charset="0"/>
                <a:cs typeface="Arial" panose="020B0604020202020204" pitchFamily="34" charset="0"/>
              </a:rPr>
              <a:t>Ty dielo, </a:t>
            </a:r>
            <a:r>
              <a:rPr lang="sk-SK" sz="2400" i="1" dirty="0" err="1">
                <a:effectLst/>
                <a:latin typeface="Arial" panose="020B0604020202020204" pitchFamily="34" charset="0"/>
                <a:cs typeface="Arial" panose="020B0604020202020204" pitchFamily="34" charset="0"/>
              </a:rPr>
              <a:t>čo</a:t>
            </a:r>
            <a:r>
              <a:rPr lang="sk-SK" sz="2400" i="1" dirty="0">
                <a:effectLst/>
                <a:latin typeface="Arial" panose="020B0604020202020204" pitchFamily="34" charset="0"/>
                <a:cs typeface="Arial" panose="020B0604020202020204" pitchFamily="34" charset="0"/>
              </a:rPr>
              <a:t> si </a:t>
            </a:r>
            <a:r>
              <a:rPr lang="sk-SK" sz="2400" i="1" dirty="0" err="1">
                <a:effectLst/>
                <a:latin typeface="Arial" panose="020B0604020202020204" pitchFamily="34" charset="0"/>
                <a:cs typeface="Arial" panose="020B0604020202020204" pitchFamily="34" charset="0"/>
              </a:rPr>
              <a:t>začal</a:t>
            </a:r>
            <a:r>
              <a:rPr lang="sk-SK" sz="2400" i="1" dirty="0">
                <a:effectLst/>
                <a:latin typeface="Arial" panose="020B0604020202020204" pitchFamily="34" charset="0"/>
                <a:cs typeface="Arial" panose="020B0604020202020204" pitchFamily="34" charset="0"/>
              </a:rPr>
              <a:t> v </a:t>
            </a:r>
            <a:r>
              <a:rPr lang="sk-SK" sz="2400" i="1" dirty="0" err="1">
                <a:effectLst/>
                <a:latin typeface="Arial" panose="020B0604020202020204" pitchFamily="34" charset="0"/>
                <a:cs typeface="Arial" panose="020B0604020202020204" pitchFamily="34" charset="0"/>
              </a:rPr>
              <a:t>nás</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milosťou</a:t>
            </a:r>
            <a:r>
              <a:rPr lang="sk-SK" sz="2400" i="1" dirty="0">
                <a:effectLst/>
                <a:latin typeface="Arial" panose="020B0604020202020204" pitchFamily="34" charset="0"/>
                <a:cs typeface="Arial" panose="020B0604020202020204" pitchFamily="34" charset="0"/>
              </a:rPr>
              <a:t> svojou </a:t>
            </a:r>
            <a:r>
              <a:rPr lang="sk-SK" sz="2400" i="1" dirty="0" err="1">
                <a:effectLst/>
                <a:latin typeface="Arial" panose="020B0604020202020204" pitchFamily="34" charset="0"/>
                <a:cs typeface="Arial" panose="020B0604020202020204" pitchFamily="34" charset="0"/>
              </a:rPr>
              <a:t>dokonás</a:t>
            </a:r>
            <a:r>
              <a:rPr lang="sk-SK" sz="2400" i="1" dirty="0">
                <a:effectLst/>
                <a:latin typeface="Arial" panose="020B0604020202020204" pitchFamily="34" charset="0"/>
                <a:cs typeface="Arial" panose="020B0604020202020204" pitchFamily="34" charset="0"/>
              </a:rPr>
              <a:t>̌ ku </a:t>
            </a:r>
            <a:r>
              <a:rPr lang="sk-SK" sz="2400" i="1" dirty="0" err="1">
                <a:effectLst/>
                <a:latin typeface="Arial" panose="020B0604020202020204" pitchFamily="34" charset="0"/>
                <a:cs typeface="Arial" panose="020B0604020202020204" pitchFamily="34" charset="0"/>
              </a:rPr>
              <a:t>sláve</a:t>
            </a:r>
            <a:r>
              <a:rPr lang="sk-SK" sz="2400" i="1" dirty="0">
                <a:effectLst/>
                <a:latin typeface="Arial" panose="020B0604020202020204" pitchFamily="34" charset="0"/>
                <a:cs typeface="Arial" panose="020B0604020202020204" pitchFamily="34" charset="0"/>
              </a:rPr>
              <a:t> mena Tvojho. </a:t>
            </a:r>
          </a:p>
        </p:txBody>
      </p:sp>
    </p:spTree>
    <p:extLst>
      <p:ext uri="{BB962C8B-B14F-4D97-AF65-F5344CB8AC3E}">
        <p14:creationId xmlns:p14="http://schemas.microsoft.com/office/powerpoint/2010/main" val="2440384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a:extLst>
            <a:ext uri="{FF2B5EF4-FFF2-40B4-BE49-F238E27FC236}">
              <a16:creationId xmlns:a16="http://schemas.microsoft.com/office/drawing/2014/main" id="{D4547130-BF12-1247-9363-3B3399E6B809}"/>
            </a:ext>
          </a:extLst>
        </p:cNvPr>
        <p:cNvGrpSpPr/>
        <p:nvPr/>
      </p:nvGrpSpPr>
      <p:grpSpPr>
        <a:xfrm>
          <a:off x="0" y="0"/>
          <a:ext cx="0" cy="0"/>
          <a:chOff x="0" y="0"/>
          <a:chExt cx="0" cy="0"/>
        </a:xfrm>
      </p:grpSpPr>
      <p:sp>
        <p:nvSpPr>
          <p:cNvPr id="4" name="Pravouholník 3">
            <a:extLst>
              <a:ext uri="{FF2B5EF4-FFF2-40B4-BE49-F238E27FC236}">
                <a16:creationId xmlns:a16="http://schemas.microsoft.com/office/drawing/2014/main" id="{5D25B297-79C6-1061-D373-3EBE0C0F0F4F}"/>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BlokTextu 4">
            <a:extLst>
              <a:ext uri="{FF2B5EF4-FFF2-40B4-BE49-F238E27FC236}">
                <a16:creationId xmlns:a16="http://schemas.microsoft.com/office/drawing/2014/main" id="{DBB27044-BD85-8602-C5C1-6C6969DECA7D}"/>
              </a:ext>
            </a:extLst>
          </p:cNvPr>
          <p:cNvSpPr txBox="1"/>
          <p:nvPr/>
        </p:nvSpPr>
        <p:spPr>
          <a:xfrm>
            <a:off x="1851453" y="2503947"/>
            <a:ext cx="8044249" cy="1938992"/>
          </a:xfrm>
          <a:prstGeom prst="rect">
            <a:avLst/>
          </a:prstGeom>
          <a:noFill/>
        </p:spPr>
        <p:txBody>
          <a:bodyPr wrap="square" rtlCol="0">
            <a:spAutoFit/>
          </a:bodyPr>
          <a:lstStyle/>
          <a:p>
            <a:pPr algn="ctr"/>
            <a:r>
              <a:rPr lang="sk-SK" sz="6000" b="1" dirty="0">
                <a:latin typeface="Arial Black" panose="020B0604020202020204" pitchFamily="34" charset="0"/>
                <a:cs typeface="Arial Black" panose="020B0604020202020204" pitchFamily="34" charset="0"/>
              </a:rPr>
              <a:t>Ú</a:t>
            </a:r>
            <a:r>
              <a:rPr lang="sk-SK" sz="6000" b="1" dirty="0">
                <a:effectLst/>
                <a:latin typeface="Arial Black" panose="020B0604020202020204" pitchFamily="34" charset="0"/>
                <a:cs typeface="Arial Black" panose="020B0604020202020204" pitchFamily="34" charset="0"/>
              </a:rPr>
              <a:t>STA PRAVDY A SPRAVODLIVOSTI </a:t>
            </a:r>
            <a:endParaRPr lang="sk-SK" sz="6000" b="1" dirty="0">
              <a:latin typeface="Arial Black" panose="020B0604020202020204" pitchFamily="34" charset="0"/>
              <a:cs typeface="Arial Black" panose="020B0604020202020204" pitchFamily="34" charset="0"/>
            </a:endParaRPr>
          </a:p>
        </p:txBody>
      </p:sp>
      <p:sp>
        <p:nvSpPr>
          <p:cNvPr id="6" name="BlokTextu 5">
            <a:extLst>
              <a:ext uri="{FF2B5EF4-FFF2-40B4-BE49-F238E27FC236}">
                <a16:creationId xmlns:a16="http://schemas.microsoft.com/office/drawing/2014/main" id="{543A0D28-6381-BE8D-BC3A-854EF1B09CD4}"/>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2" name="BlokTextu 1">
            <a:extLst>
              <a:ext uri="{FF2B5EF4-FFF2-40B4-BE49-F238E27FC236}">
                <a16:creationId xmlns:a16="http://schemas.microsoft.com/office/drawing/2014/main" id="{5CD7E0E9-6229-053F-2FBE-B89BBA910FFE}"/>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44916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p:cNvGrpSpPr/>
        <p:nvPr/>
      </p:nvGrpSpPr>
      <p:grpSpPr>
        <a:xfrm>
          <a:off x="0" y="0"/>
          <a:ext cx="0" cy="0"/>
          <a:chOff x="0" y="0"/>
          <a:chExt cx="0" cy="0"/>
        </a:xfrm>
      </p:grpSpPr>
      <p:sp>
        <p:nvSpPr>
          <p:cNvPr id="4" name="Pravouholník 3">
            <a:extLst>
              <a:ext uri="{FF2B5EF4-FFF2-40B4-BE49-F238E27FC236}">
                <a16:creationId xmlns:a16="http://schemas.microsoft.com/office/drawing/2014/main" id="{2993B00D-5D87-92A9-EDDF-231237290731}"/>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 name="BlokTextu 1">
            <a:extLst>
              <a:ext uri="{FF2B5EF4-FFF2-40B4-BE49-F238E27FC236}">
                <a16:creationId xmlns:a16="http://schemas.microsoft.com/office/drawing/2014/main" id="{2C1DCD5B-7FD5-B651-EAAE-0146B83FD750}"/>
              </a:ext>
            </a:extLst>
          </p:cNvPr>
          <p:cNvSpPr txBox="1"/>
          <p:nvPr/>
        </p:nvSpPr>
        <p:spPr>
          <a:xfrm>
            <a:off x="12255876" y="843677"/>
            <a:ext cx="8044249" cy="1107996"/>
          </a:xfrm>
          <a:prstGeom prst="rect">
            <a:avLst/>
          </a:prstGeom>
          <a:noFill/>
        </p:spPr>
        <p:txBody>
          <a:bodyPr wrap="square" rtlCol="0">
            <a:spAutoFit/>
          </a:bodyPr>
          <a:lstStyle/>
          <a:p>
            <a:pPr algn="ctr"/>
            <a:r>
              <a:rPr lang="sk-SK" sz="6600" dirty="0">
                <a:effectLst/>
                <a:latin typeface="Britannic Bold" panose="020B0903060703020204" pitchFamily="34" charset="0"/>
              </a:rPr>
              <a:t>BILICKÉ TEXTY</a:t>
            </a:r>
            <a:endParaRPr lang="sk-SK" sz="6600" dirty="0">
              <a:latin typeface="Britannic Bold" panose="020B0903060703020204" pitchFamily="34" charset="0"/>
            </a:endParaRPr>
          </a:p>
        </p:txBody>
      </p:sp>
      <p:sp>
        <p:nvSpPr>
          <p:cNvPr id="3" name="BlokTextu 2">
            <a:extLst>
              <a:ext uri="{FF2B5EF4-FFF2-40B4-BE49-F238E27FC236}">
                <a16:creationId xmlns:a16="http://schemas.microsoft.com/office/drawing/2014/main" id="{D2982777-26C0-6044-C7DC-9C2E22C4AB7D}"/>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7" name="BlokTextu 6">
            <a:extLst>
              <a:ext uri="{FF2B5EF4-FFF2-40B4-BE49-F238E27FC236}">
                <a16:creationId xmlns:a16="http://schemas.microsoft.com/office/drawing/2014/main" id="{7A76BB86-3B47-0C69-8EE4-B1F88B17A0C0}"/>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9" name="BlokTextu 8">
            <a:extLst>
              <a:ext uri="{FF2B5EF4-FFF2-40B4-BE49-F238E27FC236}">
                <a16:creationId xmlns:a16="http://schemas.microsoft.com/office/drawing/2014/main" id="{B0739076-8A98-3C35-52CB-CB5051CBB0B3}"/>
              </a:ext>
            </a:extLst>
          </p:cNvPr>
          <p:cNvSpPr txBox="1"/>
          <p:nvPr/>
        </p:nvSpPr>
        <p:spPr>
          <a:xfrm>
            <a:off x="96794" y="67895"/>
            <a:ext cx="8044249" cy="584775"/>
          </a:xfrm>
          <a:prstGeom prst="rect">
            <a:avLst/>
          </a:prstGeom>
          <a:noFill/>
        </p:spPr>
        <p:txBody>
          <a:bodyPr wrap="square" rtlCol="0">
            <a:spAutoFit/>
          </a:bodyPr>
          <a:lstStyle/>
          <a:p>
            <a:pPr algn="ctr"/>
            <a:r>
              <a:rPr lang="sk-SK" sz="3200" b="1" dirty="0">
                <a:latin typeface="Arial Black" panose="020B0604020202020204" pitchFamily="34" charset="0"/>
                <a:cs typeface="Arial Black" panose="020B0604020202020204" pitchFamily="34" charset="0"/>
              </a:rPr>
              <a:t>Ú</a:t>
            </a:r>
            <a:r>
              <a:rPr lang="sk-SK" sz="3200" b="1" dirty="0">
                <a:effectLst/>
                <a:latin typeface="Arial Black" panose="020B0604020202020204" pitchFamily="34" charset="0"/>
                <a:cs typeface="Arial Black" panose="020B0604020202020204" pitchFamily="34" charset="0"/>
              </a:rPr>
              <a:t>STA PRAVDY A SPRAVODLIVOSTI </a:t>
            </a:r>
            <a:endParaRPr lang="sk-SK" sz="3200" b="1" dirty="0">
              <a:latin typeface="Arial Black" panose="020B0604020202020204" pitchFamily="34" charset="0"/>
              <a:cs typeface="Arial Black" panose="020B0604020202020204" pitchFamily="34" charset="0"/>
            </a:endParaRPr>
          </a:p>
        </p:txBody>
      </p:sp>
      <p:sp>
        <p:nvSpPr>
          <p:cNvPr id="5" name="BlokTextu 4">
            <a:extLst>
              <a:ext uri="{FF2B5EF4-FFF2-40B4-BE49-F238E27FC236}">
                <a16:creationId xmlns:a16="http://schemas.microsoft.com/office/drawing/2014/main" id="{A9C4FE72-A5F3-9168-9727-8ACD4F020B50}"/>
              </a:ext>
            </a:extLst>
          </p:cNvPr>
          <p:cNvSpPr txBox="1"/>
          <p:nvPr/>
        </p:nvSpPr>
        <p:spPr>
          <a:xfrm>
            <a:off x="690153" y="6979531"/>
            <a:ext cx="11311847" cy="4154984"/>
          </a:xfrm>
          <a:prstGeom prst="rect">
            <a:avLst/>
          </a:prstGeom>
          <a:noFill/>
        </p:spPr>
        <p:txBody>
          <a:bodyPr wrap="square" rtlCol="0">
            <a:spAutoFit/>
          </a:bodyPr>
          <a:lstStyle/>
          <a:p>
            <a:r>
              <a:rPr lang="sk-SK" sz="2400" b="1" dirty="0">
                <a:effectLst/>
                <a:latin typeface="Arial" panose="020B0604020202020204" pitchFamily="34" charset="0"/>
                <a:cs typeface="Arial" panose="020B0604020202020204" pitchFamily="34" charset="0"/>
              </a:rPr>
              <a:t>Ex 23,2 </a:t>
            </a:r>
            <a:endParaRPr lang="sk-SK" sz="2400" b="1" dirty="0">
              <a:latin typeface="Arial" panose="020B0604020202020204" pitchFamily="34" charset="0"/>
              <a:cs typeface="Arial" panose="020B0604020202020204" pitchFamily="34" charset="0"/>
            </a:endParaRPr>
          </a:p>
          <a:p>
            <a:r>
              <a:rPr lang="sk-SK" sz="2400" i="1" dirty="0">
                <a:effectLst/>
                <a:latin typeface="Arial" panose="020B0604020202020204" pitchFamily="34" charset="0"/>
                <a:cs typeface="Arial" panose="020B0604020202020204" pitchFamily="34" charset="0"/>
              </a:rPr>
              <a:t>Ak ide o zlú vec, nepridávaj sa k väčšine, a ak by si mal v spore prekrútiť̌ pravdu, nezastávaj názor väčšiny.</a:t>
            </a:r>
          </a:p>
          <a:p>
            <a:endParaRPr lang="sk-SK" sz="2400" dirty="0">
              <a:latin typeface="Arial" panose="020B0604020202020204" pitchFamily="34" charset="0"/>
              <a:cs typeface="Arial" panose="020B0604020202020204" pitchFamily="34" charset="0"/>
            </a:endParaRPr>
          </a:p>
          <a:p>
            <a:r>
              <a:rPr lang="sk-SK" sz="2400" b="1" dirty="0" err="1">
                <a:effectLst/>
                <a:latin typeface="Arial" panose="020B0604020202020204" pitchFamily="34" charset="0"/>
                <a:cs typeface="Arial" panose="020B0604020202020204" pitchFamily="34" charset="0"/>
              </a:rPr>
              <a:t>Lk</a:t>
            </a:r>
            <a:r>
              <a:rPr lang="sk-SK" sz="2400" b="1" dirty="0">
                <a:effectLst/>
                <a:latin typeface="Arial" panose="020B0604020202020204" pitchFamily="34" charset="0"/>
                <a:cs typeface="Arial" panose="020B0604020202020204" pitchFamily="34" charset="0"/>
              </a:rPr>
              <a:t> 11,39-42 </a:t>
            </a:r>
            <a:endParaRPr lang="sk-SK" sz="2400" b="1" dirty="0">
              <a:latin typeface="Arial" panose="020B0604020202020204" pitchFamily="34" charset="0"/>
              <a:cs typeface="Arial" panose="020B0604020202020204" pitchFamily="34" charset="0"/>
            </a:endParaRPr>
          </a:p>
          <a:p>
            <a:r>
              <a:rPr lang="sk-SK" sz="2400" i="1" dirty="0">
                <a:effectLst/>
                <a:latin typeface="Arial" panose="020B0604020202020204" pitchFamily="34" charset="0"/>
                <a:cs typeface="Arial" panose="020B0604020202020204" pitchFamily="34" charset="0"/>
              </a:rPr>
              <a:t>Pán mu povedal: „Vy farizeji teraz čistite čašu a misu zvonka, ale vaše vnútro je plné lúpeže a zloby. Hlupáci, či ten, čo stvoril vonkajšok, nestvoril aj vnútro? Ale čo je vnútri, rozdajte ako almužnu a všetko vám bude čisté. Beda vám, farizeji, lebo dávate desiatky z mäty, ruty a z každej zeleniny, ale spravodlivosť̌ a Božiu lásku obchádzate! Toto bolo treba robiť̌ a tamto nezanedbávať̌. </a:t>
            </a:r>
            <a:endParaRPr lang="sk-SK" sz="2400" dirty="0">
              <a:latin typeface="Arial" panose="020B0604020202020204" pitchFamily="34" charset="0"/>
              <a:cs typeface="Arial" panose="020B0604020202020204" pitchFamily="34" charset="0"/>
            </a:endParaRPr>
          </a:p>
          <a:p>
            <a:pPr algn="r"/>
            <a:endParaRPr lang="sk-SK" sz="2400" b="1"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39508594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p:cNvGrpSpPr/>
        <p:nvPr/>
      </p:nvGrpSpPr>
      <p:grpSpPr>
        <a:xfrm>
          <a:off x="0" y="0"/>
          <a:ext cx="0" cy="0"/>
          <a:chOff x="0" y="0"/>
          <a:chExt cx="0" cy="0"/>
        </a:xfrm>
      </p:grpSpPr>
      <p:sp>
        <p:nvSpPr>
          <p:cNvPr id="4" name="Pravouholník 3">
            <a:extLst>
              <a:ext uri="{FF2B5EF4-FFF2-40B4-BE49-F238E27FC236}">
                <a16:creationId xmlns:a16="http://schemas.microsoft.com/office/drawing/2014/main" id="{2993B00D-5D87-92A9-EDDF-231237290731}"/>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BlokTextu 1">
            <a:extLst>
              <a:ext uri="{FF2B5EF4-FFF2-40B4-BE49-F238E27FC236}">
                <a16:creationId xmlns:a16="http://schemas.microsoft.com/office/drawing/2014/main" id="{2C1DCD5B-7FD5-B651-EAAE-0146B83FD750}"/>
              </a:ext>
            </a:extLst>
          </p:cNvPr>
          <p:cNvSpPr txBox="1"/>
          <p:nvPr/>
        </p:nvSpPr>
        <p:spPr>
          <a:xfrm>
            <a:off x="46558" y="843677"/>
            <a:ext cx="8044249" cy="1107996"/>
          </a:xfrm>
          <a:prstGeom prst="rect">
            <a:avLst/>
          </a:prstGeom>
          <a:noFill/>
        </p:spPr>
        <p:txBody>
          <a:bodyPr wrap="square" rtlCol="0">
            <a:spAutoFit/>
          </a:bodyPr>
          <a:lstStyle/>
          <a:p>
            <a:pPr algn="ctr"/>
            <a:r>
              <a:rPr lang="sk-SK" sz="6600" b="1" dirty="0">
                <a:effectLst/>
                <a:latin typeface="Arial Black" panose="020B0604020202020204" pitchFamily="34" charset="0"/>
                <a:cs typeface="Arial Black" panose="020B0604020202020204" pitchFamily="34" charset="0"/>
              </a:rPr>
              <a:t>BILICKÉ TEXTY</a:t>
            </a:r>
            <a:endParaRPr lang="sk-SK" sz="6600" b="1" dirty="0">
              <a:latin typeface="Arial Black" panose="020B0604020202020204" pitchFamily="34" charset="0"/>
              <a:cs typeface="Arial Black" panose="020B0604020202020204" pitchFamily="34" charset="0"/>
            </a:endParaRPr>
          </a:p>
        </p:txBody>
      </p:sp>
      <p:sp>
        <p:nvSpPr>
          <p:cNvPr id="3" name="BlokTextu 2">
            <a:extLst>
              <a:ext uri="{FF2B5EF4-FFF2-40B4-BE49-F238E27FC236}">
                <a16:creationId xmlns:a16="http://schemas.microsoft.com/office/drawing/2014/main" id="{6BF1567F-3FE4-2AA9-2D96-94ADAC6FEE27}"/>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7" name="BlokTextu 6">
            <a:extLst>
              <a:ext uri="{FF2B5EF4-FFF2-40B4-BE49-F238E27FC236}">
                <a16:creationId xmlns:a16="http://schemas.microsoft.com/office/drawing/2014/main" id="{157C10B3-2E85-4398-BCE7-8BFC1024B72D}"/>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8" name="BlokTextu 7">
            <a:extLst>
              <a:ext uri="{FF2B5EF4-FFF2-40B4-BE49-F238E27FC236}">
                <a16:creationId xmlns:a16="http://schemas.microsoft.com/office/drawing/2014/main" id="{65B44E5D-CDBA-1F0C-7D90-DE0D71375B99}"/>
              </a:ext>
            </a:extLst>
          </p:cNvPr>
          <p:cNvSpPr txBox="1"/>
          <p:nvPr/>
        </p:nvSpPr>
        <p:spPr>
          <a:xfrm>
            <a:off x="96794" y="67895"/>
            <a:ext cx="8044249" cy="584775"/>
          </a:xfrm>
          <a:prstGeom prst="rect">
            <a:avLst/>
          </a:prstGeom>
          <a:noFill/>
        </p:spPr>
        <p:txBody>
          <a:bodyPr wrap="square" rtlCol="0">
            <a:spAutoFit/>
          </a:bodyPr>
          <a:lstStyle/>
          <a:p>
            <a:pPr algn="ctr"/>
            <a:r>
              <a:rPr lang="sk-SK" sz="3200" b="1" dirty="0">
                <a:latin typeface="Arial Black" panose="020B0604020202020204" pitchFamily="34" charset="0"/>
                <a:cs typeface="Arial Black" panose="020B0604020202020204" pitchFamily="34" charset="0"/>
              </a:rPr>
              <a:t>Ú</a:t>
            </a:r>
            <a:r>
              <a:rPr lang="sk-SK" sz="3200" b="1" dirty="0">
                <a:effectLst/>
                <a:latin typeface="Arial Black" panose="020B0604020202020204" pitchFamily="34" charset="0"/>
                <a:cs typeface="Arial Black" panose="020B0604020202020204" pitchFamily="34" charset="0"/>
              </a:rPr>
              <a:t>STA PRAVDY A SPRAVODLIVOSTI </a:t>
            </a:r>
            <a:endParaRPr lang="sk-SK" sz="3200" b="1" dirty="0">
              <a:latin typeface="Arial Black" panose="020B0604020202020204" pitchFamily="34" charset="0"/>
              <a:cs typeface="Arial Black" panose="020B0604020202020204" pitchFamily="34" charset="0"/>
            </a:endParaRPr>
          </a:p>
        </p:txBody>
      </p:sp>
      <p:sp>
        <p:nvSpPr>
          <p:cNvPr id="5" name="BlokTextu 4">
            <a:extLst>
              <a:ext uri="{FF2B5EF4-FFF2-40B4-BE49-F238E27FC236}">
                <a16:creationId xmlns:a16="http://schemas.microsoft.com/office/drawing/2014/main" id="{59AEFB35-081E-69C9-3EF9-C5A15BE2E235}"/>
              </a:ext>
            </a:extLst>
          </p:cNvPr>
          <p:cNvSpPr txBox="1"/>
          <p:nvPr/>
        </p:nvSpPr>
        <p:spPr>
          <a:xfrm>
            <a:off x="440076" y="2703016"/>
            <a:ext cx="11311847" cy="4154984"/>
          </a:xfrm>
          <a:prstGeom prst="rect">
            <a:avLst/>
          </a:prstGeom>
          <a:noFill/>
        </p:spPr>
        <p:txBody>
          <a:bodyPr wrap="square" rtlCol="0">
            <a:spAutoFit/>
          </a:bodyPr>
          <a:lstStyle/>
          <a:p>
            <a:r>
              <a:rPr lang="sk-SK" sz="2400" b="1" dirty="0">
                <a:effectLst/>
                <a:latin typeface="Arial" panose="020B0604020202020204" pitchFamily="34" charset="0"/>
                <a:cs typeface="Arial" panose="020B0604020202020204" pitchFamily="34" charset="0"/>
              </a:rPr>
              <a:t>Ex 23,2 </a:t>
            </a:r>
            <a:endParaRPr lang="sk-SK" sz="2400" b="1" dirty="0">
              <a:latin typeface="Arial" panose="020B0604020202020204" pitchFamily="34" charset="0"/>
              <a:cs typeface="Arial" panose="020B0604020202020204" pitchFamily="34" charset="0"/>
            </a:endParaRPr>
          </a:p>
          <a:p>
            <a:r>
              <a:rPr lang="sk-SK" sz="2400" i="1" dirty="0">
                <a:effectLst/>
                <a:latin typeface="Arial" panose="020B0604020202020204" pitchFamily="34" charset="0"/>
                <a:cs typeface="Arial" panose="020B0604020202020204" pitchFamily="34" charset="0"/>
              </a:rPr>
              <a:t>Ak ide o zlú vec, nepridávaj sa k väčšine, a ak by si mal v spore prekrútiť̌ </a:t>
            </a:r>
            <a:r>
              <a:rPr lang="sk-SK" sz="2400" i="1" dirty="0">
                <a:effectLst/>
                <a:highlight>
                  <a:srgbClr val="000000"/>
                </a:highlight>
                <a:latin typeface="Arial" panose="020B0604020202020204" pitchFamily="34" charset="0"/>
                <a:cs typeface="Arial" panose="020B0604020202020204" pitchFamily="34" charset="0"/>
              </a:rPr>
              <a:t>pravdu</a:t>
            </a:r>
            <a:r>
              <a:rPr lang="sk-SK" sz="2400" i="1" dirty="0">
                <a:effectLst/>
                <a:latin typeface="Arial" panose="020B0604020202020204" pitchFamily="34" charset="0"/>
                <a:cs typeface="Arial" panose="020B0604020202020204" pitchFamily="34" charset="0"/>
              </a:rPr>
              <a:t>, nezastávaj názor väčšiny.</a:t>
            </a:r>
          </a:p>
          <a:p>
            <a:endParaRPr lang="sk-SK" sz="2400" dirty="0">
              <a:latin typeface="Arial" panose="020B0604020202020204" pitchFamily="34" charset="0"/>
              <a:cs typeface="Arial" panose="020B0604020202020204" pitchFamily="34" charset="0"/>
            </a:endParaRPr>
          </a:p>
          <a:p>
            <a:r>
              <a:rPr lang="sk-SK" sz="2400" b="1" dirty="0" err="1">
                <a:effectLst/>
                <a:latin typeface="Arial" panose="020B0604020202020204" pitchFamily="34" charset="0"/>
                <a:cs typeface="Arial" panose="020B0604020202020204" pitchFamily="34" charset="0"/>
              </a:rPr>
              <a:t>Lk</a:t>
            </a:r>
            <a:r>
              <a:rPr lang="sk-SK" sz="2400" b="1" dirty="0">
                <a:effectLst/>
                <a:latin typeface="Arial" panose="020B0604020202020204" pitchFamily="34" charset="0"/>
                <a:cs typeface="Arial" panose="020B0604020202020204" pitchFamily="34" charset="0"/>
              </a:rPr>
              <a:t> 11,39-42 </a:t>
            </a:r>
            <a:endParaRPr lang="sk-SK" sz="2400" b="1" dirty="0">
              <a:latin typeface="Arial" panose="020B0604020202020204" pitchFamily="34" charset="0"/>
              <a:cs typeface="Arial" panose="020B0604020202020204" pitchFamily="34" charset="0"/>
            </a:endParaRPr>
          </a:p>
          <a:p>
            <a:r>
              <a:rPr lang="sk-SK" sz="2400" i="1" dirty="0">
                <a:effectLst/>
                <a:latin typeface="Arial" panose="020B0604020202020204" pitchFamily="34" charset="0"/>
                <a:cs typeface="Arial" panose="020B0604020202020204" pitchFamily="34" charset="0"/>
              </a:rPr>
              <a:t>Pán mu povedal: „Vy farizeji teraz čistite čašu a misu zvonka, ale vaše vnútro je plné lúpeže a zloby. Hlupáci, či ten, čo stvoril vonkajšok, nestvoril aj vnútro? Ale čo je vnútri, rozdajte ako almužnu a všetko vám bude čisté. Beda vám, farizeji, lebo dávate desiatky z mäty, ruty a z každej zeleniny, ale </a:t>
            </a:r>
            <a:r>
              <a:rPr lang="sk-SK" sz="2400" i="1" dirty="0">
                <a:effectLst/>
                <a:highlight>
                  <a:srgbClr val="000000"/>
                </a:highlight>
                <a:latin typeface="Arial" panose="020B0604020202020204" pitchFamily="34" charset="0"/>
                <a:cs typeface="Arial" panose="020B0604020202020204" pitchFamily="34" charset="0"/>
              </a:rPr>
              <a:t>spravodlivosť̌ </a:t>
            </a:r>
            <a:r>
              <a:rPr lang="sk-SK" sz="2400" i="1" dirty="0">
                <a:effectLst/>
                <a:latin typeface="Arial" panose="020B0604020202020204" pitchFamily="34" charset="0"/>
                <a:cs typeface="Arial" panose="020B0604020202020204" pitchFamily="34" charset="0"/>
              </a:rPr>
              <a:t>a Božiu lásku obchádzate! Toto bolo treba robiť̌ a tamto nezanedbávať̌. </a:t>
            </a:r>
            <a:endParaRPr lang="sk-SK" sz="2400" dirty="0">
              <a:latin typeface="Arial" panose="020B0604020202020204" pitchFamily="34" charset="0"/>
              <a:cs typeface="Arial" panose="020B0604020202020204" pitchFamily="34" charset="0"/>
            </a:endParaRPr>
          </a:p>
          <a:p>
            <a:pPr algn="r"/>
            <a:endParaRPr lang="sk-SK" sz="2400" b="1"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33279859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a:extLst>
            <a:ext uri="{FF2B5EF4-FFF2-40B4-BE49-F238E27FC236}">
              <a16:creationId xmlns:a16="http://schemas.microsoft.com/office/drawing/2014/main" id="{C3F83907-A31C-56C8-2BA7-71D8D56CC7F9}"/>
            </a:ext>
          </a:extLst>
        </p:cNvPr>
        <p:cNvGrpSpPr/>
        <p:nvPr/>
      </p:nvGrpSpPr>
      <p:grpSpPr>
        <a:xfrm>
          <a:off x="0" y="0"/>
          <a:ext cx="0" cy="0"/>
          <a:chOff x="0" y="0"/>
          <a:chExt cx="0" cy="0"/>
        </a:xfrm>
      </p:grpSpPr>
      <p:sp>
        <p:nvSpPr>
          <p:cNvPr id="4" name="Pravouholník 3">
            <a:extLst>
              <a:ext uri="{FF2B5EF4-FFF2-40B4-BE49-F238E27FC236}">
                <a16:creationId xmlns:a16="http://schemas.microsoft.com/office/drawing/2014/main" id="{AB2E74DE-6FB2-B27F-0B83-EE9E3301E596}"/>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BlokTextu 4">
            <a:extLst>
              <a:ext uri="{FF2B5EF4-FFF2-40B4-BE49-F238E27FC236}">
                <a16:creationId xmlns:a16="http://schemas.microsoft.com/office/drawing/2014/main" id="{9849FA35-4323-A759-A6FD-1423683CB694}"/>
              </a:ext>
            </a:extLst>
          </p:cNvPr>
          <p:cNvSpPr txBox="1"/>
          <p:nvPr/>
        </p:nvSpPr>
        <p:spPr>
          <a:xfrm>
            <a:off x="1851453" y="2503947"/>
            <a:ext cx="8044249" cy="1938992"/>
          </a:xfrm>
          <a:prstGeom prst="rect">
            <a:avLst/>
          </a:prstGeom>
          <a:noFill/>
        </p:spPr>
        <p:txBody>
          <a:bodyPr wrap="square" rtlCol="0">
            <a:spAutoFit/>
          </a:bodyPr>
          <a:lstStyle/>
          <a:p>
            <a:pPr algn="ctr"/>
            <a:r>
              <a:rPr lang="sk-SK" sz="6000" b="1" dirty="0">
                <a:latin typeface="Arial Black" panose="020B0604020202020204" pitchFamily="34" charset="0"/>
                <a:cs typeface="Arial Black" panose="020B0604020202020204" pitchFamily="34" charset="0"/>
              </a:rPr>
              <a:t>Ú</a:t>
            </a:r>
            <a:r>
              <a:rPr lang="sk-SK" sz="6000" b="1" dirty="0">
                <a:effectLst/>
                <a:latin typeface="Arial Black" panose="020B0604020202020204" pitchFamily="34" charset="0"/>
                <a:cs typeface="Arial Black" panose="020B0604020202020204" pitchFamily="34" charset="0"/>
              </a:rPr>
              <a:t>STA PRAVDY A SPRAVODLIVOSTI </a:t>
            </a:r>
            <a:endParaRPr lang="sk-SK" sz="6000" b="1" dirty="0">
              <a:latin typeface="Arial Black" panose="020B0604020202020204" pitchFamily="34" charset="0"/>
              <a:cs typeface="Arial Black" panose="020B0604020202020204" pitchFamily="34" charset="0"/>
            </a:endParaRPr>
          </a:p>
        </p:txBody>
      </p:sp>
      <p:sp>
        <p:nvSpPr>
          <p:cNvPr id="6" name="BlokTextu 5">
            <a:extLst>
              <a:ext uri="{FF2B5EF4-FFF2-40B4-BE49-F238E27FC236}">
                <a16:creationId xmlns:a16="http://schemas.microsoft.com/office/drawing/2014/main" id="{7FE56707-7715-21AD-2674-9B3B670168D7}"/>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2" name="BlokTextu 1">
            <a:extLst>
              <a:ext uri="{FF2B5EF4-FFF2-40B4-BE49-F238E27FC236}">
                <a16:creationId xmlns:a16="http://schemas.microsoft.com/office/drawing/2014/main" id="{A55F1793-37BF-3048-414C-B70FAC298EA0}"/>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789435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0"/>
                    </a14:imgEffect>
                  </a14:imgLayer>
                </a14:imgProps>
              </a:ext>
            </a:extLst>
          </a:blip>
          <a:stretch/>
        </a:blipFill>
        <a:effectLst/>
      </p:bgPr>
    </p:bg>
    <p:spTree>
      <p:nvGrpSpPr>
        <p:cNvPr id="1" name="">
          <a:extLst>
            <a:ext uri="{FF2B5EF4-FFF2-40B4-BE49-F238E27FC236}">
              <a16:creationId xmlns:a16="http://schemas.microsoft.com/office/drawing/2014/main" id="{40329218-BFAE-F6EE-C856-72E7F2C38261}"/>
            </a:ext>
          </a:extLst>
        </p:cNvPr>
        <p:cNvGrpSpPr/>
        <p:nvPr/>
      </p:nvGrpSpPr>
      <p:grpSpPr>
        <a:xfrm>
          <a:off x="0" y="0"/>
          <a:ext cx="0" cy="0"/>
          <a:chOff x="0" y="0"/>
          <a:chExt cx="0" cy="0"/>
        </a:xfrm>
      </p:grpSpPr>
      <p:sp>
        <p:nvSpPr>
          <p:cNvPr id="4" name="Pravouholník 3">
            <a:extLst>
              <a:ext uri="{FF2B5EF4-FFF2-40B4-BE49-F238E27FC236}">
                <a16:creationId xmlns:a16="http://schemas.microsoft.com/office/drawing/2014/main" id="{28509136-E608-5AAD-2896-76DD04D77759}"/>
              </a:ext>
            </a:extLst>
          </p:cNvPr>
          <p:cNvSpPr/>
          <p:nvPr/>
        </p:nvSpPr>
        <p:spPr>
          <a:xfrm>
            <a:off x="0" y="0"/>
            <a:ext cx="12192000" cy="6858000"/>
          </a:xfrm>
          <a:prstGeom prst="rect">
            <a:avLst/>
          </a:prstGeom>
          <a:solidFill>
            <a:schemeClr val="bg1">
              <a:lumMod val="65000"/>
              <a:lumOff val="35000"/>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BlokTextu 1">
            <a:extLst>
              <a:ext uri="{FF2B5EF4-FFF2-40B4-BE49-F238E27FC236}">
                <a16:creationId xmlns:a16="http://schemas.microsoft.com/office/drawing/2014/main" id="{6ABA7E6E-D2D0-1CFE-73D9-9C2821768FA3}"/>
              </a:ext>
            </a:extLst>
          </p:cNvPr>
          <p:cNvSpPr txBox="1"/>
          <p:nvPr/>
        </p:nvSpPr>
        <p:spPr>
          <a:xfrm>
            <a:off x="12255876" y="843677"/>
            <a:ext cx="8044249" cy="830997"/>
          </a:xfrm>
          <a:prstGeom prst="rect">
            <a:avLst/>
          </a:prstGeom>
          <a:noFill/>
        </p:spPr>
        <p:txBody>
          <a:bodyPr wrap="square" rtlCol="0">
            <a:spAutoFit/>
          </a:bodyPr>
          <a:lstStyle/>
          <a:p>
            <a:r>
              <a:rPr lang="sk-SK" sz="4800" b="1" dirty="0">
                <a:latin typeface="Arial Black" panose="020B0604020202020204" pitchFamily="34" charset="0"/>
                <a:cs typeface="Arial Black" panose="020B0604020202020204" pitchFamily="34" charset="0"/>
              </a:rPr>
              <a:t>2</a:t>
            </a:r>
            <a:r>
              <a:rPr lang="sk-SK" sz="4800" b="1" dirty="0">
                <a:effectLst/>
                <a:latin typeface="Arial Black" panose="020B0604020202020204" pitchFamily="34" charset="0"/>
                <a:cs typeface="Arial Black" panose="020B0604020202020204" pitchFamily="34" charset="0"/>
              </a:rPr>
              <a:t>. PIESEŇ</a:t>
            </a:r>
            <a:endParaRPr lang="sk-SK" sz="4800" b="1" dirty="0">
              <a:latin typeface="Arial Black" panose="020B0604020202020204" pitchFamily="34" charset="0"/>
              <a:cs typeface="Arial Black" panose="020B0604020202020204" pitchFamily="34" charset="0"/>
            </a:endParaRPr>
          </a:p>
        </p:txBody>
      </p:sp>
      <p:sp>
        <p:nvSpPr>
          <p:cNvPr id="3" name="BlokTextu 2">
            <a:extLst>
              <a:ext uri="{FF2B5EF4-FFF2-40B4-BE49-F238E27FC236}">
                <a16:creationId xmlns:a16="http://schemas.microsoft.com/office/drawing/2014/main" id="{9AD6E8BD-C922-DC6D-DC81-C1EDECFE36E0}"/>
              </a:ext>
            </a:extLst>
          </p:cNvPr>
          <p:cNvSpPr txBox="1"/>
          <p:nvPr/>
        </p:nvSpPr>
        <p:spPr>
          <a:xfrm>
            <a:off x="8208818" y="19100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Niesť hojné ovocie </a:t>
            </a:r>
            <a:endParaRPr lang="sk-SK" sz="2400" b="1" dirty="0">
              <a:latin typeface="Arial Black" panose="020B0604020202020204" pitchFamily="34" charset="0"/>
              <a:cs typeface="Arial Black" panose="020B0604020202020204" pitchFamily="34" charset="0"/>
            </a:endParaRPr>
          </a:p>
        </p:txBody>
      </p:sp>
      <p:sp>
        <p:nvSpPr>
          <p:cNvPr id="7" name="BlokTextu 6">
            <a:extLst>
              <a:ext uri="{FF2B5EF4-FFF2-40B4-BE49-F238E27FC236}">
                <a16:creationId xmlns:a16="http://schemas.microsoft.com/office/drawing/2014/main" id="{CF625BF0-AC0F-6D13-2880-D341078054E3}"/>
              </a:ext>
            </a:extLst>
          </p:cNvPr>
          <p:cNvSpPr txBox="1"/>
          <p:nvPr/>
        </p:nvSpPr>
        <p:spPr>
          <a:xfrm>
            <a:off x="8416637" y="6292426"/>
            <a:ext cx="3688679" cy="461665"/>
          </a:xfrm>
          <a:prstGeom prst="rect">
            <a:avLst/>
          </a:prstGeom>
          <a:noFill/>
        </p:spPr>
        <p:txBody>
          <a:bodyPr wrap="square" rtlCol="0">
            <a:spAutoFit/>
          </a:bodyPr>
          <a:lstStyle/>
          <a:p>
            <a:pPr algn="r"/>
            <a:r>
              <a:rPr lang="sk-SK" sz="2400" b="1" dirty="0">
                <a:effectLst/>
                <a:latin typeface="Arial Black" panose="020B0604020202020204" pitchFamily="34" charset="0"/>
                <a:cs typeface="Arial Black" panose="020B0604020202020204" pitchFamily="34" charset="0"/>
              </a:rPr>
              <a:t>AMOT 2024</a:t>
            </a:r>
            <a:endParaRPr lang="sk-SK" sz="2400" b="1" dirty="0">
              <a:latin typeface="Arial Black" panose="020B0604020202020204" pitchFamily="34" charset="0"/>
              <a:cs typeface="Arial Black" panose="020B0604020202020204" pitchFamily="34" charset="0"/>
            </a:endParaRPr>
          </a:p>
        </p:txBody>
      </p:sp>
      <p:sp>
        <p:nvSpPr>
          <p:cNvPr id="8" name="BlokTextu 7">
            <a:extLst>
              <a:ext uri="{FF2B5EF4-FFF2-40B4-BE49-F238E27FC236}">
                <a16:creationId xmlns:a16="http://schemas.microsoft.com/office/drawing/2014/main" id="{ADFFBBB5-407B-5D84-90A5-8AFD07E200C0}"/>
              </a:ext>
            </a:extLst>
          </p:cNvPr>
          <p:cNvSpPr txBox="1"/>
          <p:nvPr/>
        </p:nvSpPr>
        <p:spPr>
          <a:xfrm>
            <a:off x="96794" y="67895"/>
            <a:ext cx="8044249" cy="584775"/>
          </a:xfrm>
          <a:prstGeom prst="rect">
            <a:avLst/>
          </a:prstGeom>
          <a:noFill/>
        </p:spPr>
        <p:txBody>
          <a:bodyPr wrap="square" rtlCol="0">
            <a:spAutoFit/>
          </a:bodyPr>
          <a:lstStyle/>
          <a:p>
            <a:pPr algn="ctr"/>
            <a:r>
              <a:rPr lang="sk-SK" sz="3200" b="1" dirty="0">
                <a:latin typeface="Arial Black" panose="020B0604020202020204" pitchFamily="34" charset="0"/>
                <a:cs typeface="Arial Black" panose="020B0604020202020204" pitchFamily="34" charset="0"/>
              </a:rPr>
              <a:t>Ú</a:t>
            </a:r>
            <a:r>
              <a:rPr lang="sk-SK" sz="3200" b="1" dirty="0">
                <a:effectLst/>
                <a:latin typeface="Arial Black" panose="020B0604020202020204" pitchFamily="34" charset="0"/>
                <a:cs typeface="Arial Black" panose="020B0604020202020204" pitchFamily="34" charset="0"/>
              </a:rPr>
              <a:t>STA PRAVDY A SPRAVODLIVOSTI </a:t>
            </a:r>
            <a:endParaRPr lang="sk-SK" sz="3200" b="1" dirty="0">
              <a:latin typeface="Arial Black" panose="020B0604020202020204" pitchFamily="34" charset="0"/>
              <a:cs typeface="Arial Black" panose="020B0604020202020204" pitchFamily="34" charset="0"/>
            </a:endParaRPr>
          </a:p>
        </p:txBody>
      </p:sp>
      <p:sp>
        <p:nvSpPr>
          <p:cNvPr id="5" name="BlokTextu 4">
            <a:extLst>
              <a:ext uri="{FF2B5EF4-FFF2-40B4-BE49-F238E27FC236}">
                <a16:creationId xmlns:a16="http://schemas.microsoft.com/office/drawing/2014/main" id="{4F615243-57AB-D5C0-69EC-8FE852D41620}"/>
              </a:ext>
            </a:extLst>
          </p:cNvPr>
          <p:cNvSpPr txBox="1"/>
          <p:nvPr/>
        </p:nvSpPr>
        <p:spPr>
          <a:xfrm>
            <a:off x="522514" y="6989362"/>
            <a:ext cx="11055238" cy="4524315"/>
          </a:xfrm>
          <a:prstGeom prst="rect">
            <a:avLst/>
          </a:prstGeom>
          <a:noFill/>
        </p:spPr>
        <p:txBody>
          <a:bodyPr wrap="square" rtlCol="0">
            <a:spAutoFit/>
          </a:bodyPr>
          <a:lstStyle/>
          <a:p>
            <a:r>
              <a:rPr lang="sk-SK" sz="2400" b="1" dirty="0">
                <a:effectLst/>
                <a:latin typeface="Arial" panose="020B0604020202020204" pitchFamily="34" charset="0"/>
                <a:cs typeface="Arial" panose="020B0604020202020204" pitchFamily="34" charset="0"/>
              </a:rPr>
              <a:t>77.</a:t>
            </a:r>
          </a:p>
          <a:p>
            <a:r>
              <a:rPr lang="sk-SK" sz="2400" i="1" dirty="0">
                <a:effectLst/>
                <a:latin typeface="Arial" panose="020B0604020202020204" pitchFamily="34" charset="0"/>
                <a:cs typeface="Arial" panose="020B0604020202020204" pitchFamily="34" charset="0"/>
              </a:rPr>
              <a:t>1. </a:t>
            </a:r>
            <a:r>
              <a:rPr lang="sk-SK" sz="2400" i="1" dirty="0" err="1">
                <a:effectLst/>
                <a:latin typeface="Arial" panose="020B0604020202020204" pitchFamily="34" charset="0"/>
                <a:cs typeface="Arial" panose="020B0604020202020204" pitchFamily="34" charset="0"/>
              </a:rPr>
              <a:t>Povstan</a:t>
            </a:r>
            <a:r>
              <a:rPr lang="sk-SK" sz="2400" i="1" dirty="0">
                <a:effectLst/>
                <a:latin typeface="Arial" panose="020B0604020202020204" pitchFamily="34" charset="0"/>
                <a:cs typeface="Arial" panose="020B0604020202020204" pitchFamily="34" charset="0"/>
              </a:rPr>
              <a:t>̌ a </a:t>
            </a:r>
            <a:r>
              <a:rPr lang="sk-SK" sz="2400" i="1" dirty="0" err="1">
                <a:effectLst/>
                <a:latin typeface="Arial" panose="020B0604020202020204" pitchFamily="34" charset="0"/>
                <a:cs typeface="Arial" panose="020B0604020202020204" pitchFamily="34" charset="0"/>
              </a:rPr>
              <a:t>hľad</a:t>
            </a:r>
            <a:r>
              <a:rPr lang="sk-SK" sz="2400" i="1" dirty="0">
                <a:effectLst/>
                <a:latin typeface="Arial" panose="020B0604020202020204" pitchFamily="34" charset="0"/>
                <a:cs typeface="Arial" panose="020B0604020202020204" pitchFamily="34" charset="0"/>
              </a:rPr>
              <a:t>̌, cirkev </a:t>
            </a:r>
            <a:r>
              <a:rPr lang="sk-SK" sz="2400" i="1" dirty="0" err="1">
                <a:effectLst/>
                <a:latin typeface="Arial" panose="020B0604020202020204" pitchFamily="34" charset="0"/>
                <a:cs typeface="Arial" panose="020B0604020202020204" pitchFamily="34" charset="0"/>
              </a:rPr>
              <a:t>mila</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akým</a:t>
            </a:r>
            <a:r>
              <a:rPr lang="sk-SK" sz="2400" i="1" dirty="0">
                <a:effectLst/>
                <a:latin typeface="Arial" panose="020B0604020202020204" pitchFamily="34" charset="0"/>
                <a:cs typeface="Arial" panose="020B0604020202020204" pitchFamily="34" charset="0"/>
              </a:rPr>
              <a:t> svetlom osvietila </a:t>
            </a:r>
            <a:r>
              <a:rPr lang="sk-SK" sz="2400" i="1" dirty="0" err="1">
                <a:effectLst/>
                <a:latin typeface="Arial" panose="020B0604020202020204" pitchFamily="34" charset="0"/>
                <a:cs typeface="Arial" panose="020B0604020202020204" pitchFamily="34" charset="0"/>
              </a:rPr>
              <a:t>ťa</a:t>
            </a:r>
            <a:r>
              <a:rPr lang="sk-SK" sz="2400" i="1" dirty="0">
                <a:effectLst/>
                <a:latin typeface="Arial" panose="020B0604020202020204" pitchFamily="34" charset="0"/>
                <a:cs typeface="Arial" panose="020B0604020202020204" pitchFamily="34" charset="0"/>
              </a:rPr>
              <a:t> hviezda tvojho </a:t>
            </a:r>
            <a:r>
              <a:rPr lang="sk-SK" sz="2400" i="1" dirty="0" err="1">
                <a:effectLst/>
                <a:latin typeface="Arial" panose="020B0604020202020204" pitchFamily="34" charset="0"/>
                <a:cs typeface="Arial" panose="020B0604020202020204" pitchFamily="34" charset="0"/>
              </a:rPr>
              <a:t>Pána</a:t>
            </a:r>
            <a:r>
              <a:rPr lang="sk-SK" sz="2400" i="1" dirty="0">
                <a:effectLst/>
                <a:latin typeface="Arial" panose="020B0604020202020204" pitchFamily="34" charset="0"/>
                <a:cs typeface="Arial" panose="020B0604020202020204" pitchFamily="34" charset="0"/>
              </a:rPr>
              <a:t>! Tma kryla </a:t>
            </a:r>
            <a:r>
              <a:rPr lang="sk-SK" sz="2400" i="1" dirty="0" err="1">
                <a:effectLst/>
                <a:latin typeface="Arial" panose="020B0604020202020204" pitchFamily="34" charset="0"/>
                <a:cs typeface="Arial" panose="020B0604020202020204" pitchFamily="34" charset="0"/>
              </a:rPr>
              <a:t>všetky</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národy</a:t>
            </a:r>
            <a:r>
              <a:rPr lang="sk-SK" sz="2400" i="1" dirty="0">
                <a:effectLst/>
                <a:latin typeface="Arial" panose="020B0604020202020204" pitchFamily="34" charset="0"/>
                <a:cs typeface="Arial" panose="020B0604020202020204" pitchFamily="34" charset="0"/>
              </a:rPr>
              <a:t>, na teba </a:t>
            </a:r>
            <a:r>
              <a:rPr lang="sk-SK" sz="2400" i="1" dirty="0" err="1">
                <a:effectLst/>
                <a:latin typeface="Arial" panose="020B0604020202020204" pitchFamily="34" charset="0"/>
                <a:cs typeface="Arial" panose="020B0604020202020204" pitchFamily="34" charset="0"/>
              </a:rPr>
              <a:t>zhliadol</a:t>
            </a:r>
            <a:r>
              <a:rPr lang="sk-SK" sz="2400" i="1" dirty="0">
                <a:effectLst/>
                <a:latin typeface="Arial" panose="020B0604020202020204" pitchFamily="34" charset="0"/>
                <a:cs typeface="Arial" panose="020B0604020202020204" pitchFamily="34" charset="0"/>
              </a:rPr>
              <a:t> Hospodin, tebe je pravda </a:t>
            </a:r>
            <a:r>
              <a:rPr lang="sk-SK" sz="2400" i="1" dirty="0" err="1">
                <a:effectLst/>
                <a:latin typeface="Arial" panose="020B0604020202020204" pitchFamily="34" charset="0"/>
                <a:cs typeface="Arial" panose="020B0604020202020204" pitchFamily="34" charset="0"/>
              </a:rPr>
              <a:t>dana</a:t>
            </a:r>
            <a:r>
              <a:rPr lang="sk-SK" sz="2400" i="1" dirty="0">
                <a:effectLst/>
                <a:latin typeface="Arial" panose="020B0604020202020204" pitchFamily="34" charset="0"/>
                <a:cs typeface="Arial" panose="020B0604020202020204" pitchFamily="34" charset="0"/>
              </a:rPr>
              <a:t>́,</a:t>
            </a:r>
            <a:br>
              <a:rPr lang="sk-SK" sz="2400" i="1" dirty="0">
                <a:effectLst/>
                <a:latin typeface="Arial" panose="020B0604020202020204" pitchFamily="34" charset="0"/>
                <a:cs typeface="Arial" panose="020B0604020202020204" pitchFamily="34" charset="0"/>
              </a:rPr>
            </a:br>
            <a:r>
              <a:rPr lang="sk-SK" sz="2400" i="1" dirty="0" err="1">
                <a:effectLst/>
                <a:latin typeface="Arial" panose="020B0604020202020204" pitchFamily="34" charset="0"/>
                <a:cs typeface="Arial" panose="020B0604020202020204" pitchFamily="34" charset="0"/>
              </a:rPr>
              <a:t>jasna</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krásna</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láska</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čista</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nádej</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ista</a:t>
            </a:r>
            <a:r>
              <a:rPr lang="sk-SK" sz="2400" i="1" dirty="0">
                <a:effectLst/>
                <a:latin typeface="Arial" panose="020B0604020202020204" pitchFamily="34" charset="0"/>
                <a:cs typeface="Arial" panose="020B0604020202020204" pitchFamily="34" charset="0"/>
              </a:rPr>
              <a:t>́, viera </a:t>
            </a:r>
            <a:r>
              <a:rPr lang="sk-SK" sz="2400" i="1" dirty="0" err="1">
                <a:effectLst/>
                <a:latin typeface="Arial" panose="020B0604020202020204" pitchFamily="34" charset="0"/>
                <a:cs typeface="Arial" panose="020B0604020202020204" pitchFamily="34" charset="0"/>
              </a:rPr>
              <a:t>prava</a:t>
            </a:r>
            <a:r>
              <a:rPr lang="sk-SK" sz="2400" i="1" dirty="0">
                <a:effectLst/>
                <a:latin typeface="Arial" panose="020B0604020202020204" pitchFamily="34" charset="0"/>
                <a:cs typeface="Arial" panose="020B0604020202020204" pitchFamily="34" charset="0"/>
              </a:rPr>
              <a:t>́, pokoj, </a:t>
            </a:r>
            <a:r>
              <a:rPr lang="sk-SK" sz="2400" i="1" dirty="0" err="1">
                <a:effectLst/>
                <a:latin typeface="Arial" panose="020B0604020202020204" pitchFamily="34" charset="0"/>
                <a:cs typeface="Arial" panose="020B0604020202020204" pitchFamily="34" charset="0"/>
              </a:rPr>
              <a:t>aky</a:t>
            </a:r>
            <a:r>
              <a:rPr lang="sk-SK" sz="2400" i="1" dirty="0">
                <a:effectLst/>
                <a:latin typeface="Arial" panose="020B0604020202020204" pitchFamily="34" charset="0"/>
                <a:cs typeface="Arial" panose="020B0604020202020204" pitchFamily="34" charset="0"/>
              </a:rPr>
              <a:t>́ svet </a:t>
            </a:r>
            <a:r>
              <a:rPr lang="sk-SK" sz="2400" i="1" dirty="0" err="1">
                <a:effectLst/>
                <a:latin typeface="Arial" panose="020B0604020202020204" pitchFamily="34" charset="0"/>
                <a:cs typeface="Arial" panose="020B0604020202020204" pitchFamily="34" charset="0"/>
              </a:rPr>
              <a:t>nedáva</a:t>
            </a:r>
            <a:r>
              <a:rPr lang="sk-SK" sz="2400" i="1" dirty="0">
                <a:effectLst/>
                <a:latin typeface="Arial" panose="020B0604020202020204" pitchFamily="34" charset="0"/>
                <a:cs typeface="Arial" panose="020B0604020202020204" pitchFamily="34" charset="0"/>
              </a:rPr>
              <a:t>. </a:t>
            </a:r>
          </a:p>
          <a:p>
            <a:endParaRPr lang="sk-SK" sz="2400" i="1" dirty="0">
              <a:effectLst/>
              <a:latin typeface="Arial" panose="020B0604020202020204" pitchFamily="34" charset="0"/>
              <a:cs typeface="Arial" panose="020B0604020202020204" pitchFamily="34" charset="0"/>
            </a:endParaRPr>
          </a:p>
          <a:p>
            <a:r>
              <a:rPr lang="sk-SK" sz="2400" i="1" dirty="0">
                <a:effectLst/>
                <a:latin typeface="Arial" panose="020B0604020202020204" pitchFamily="34" charset="0"/>
                <a:cs typeface="Arial" panose="020B0604020202020204" pitchFamily="34" charset="0"/>
              </a:rPr>
              <a:t>2. Tma bludov </a:t>
            </a:r>
            <a:r>
              <a:rPr lang="sk-SK" sz="2400" i="1" dirty="0" err="1">
                <a:effectLst/>
                <a:latin typeface="Arial" panose="020B0604020202020204" pitchFamily="34" charset="0"/>
                <a:cs typeface="Arial" panose="020B0604020202020204" pitchFamily="34" charset="0"/>
              </a:rPr>
              <a:t>všade</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zanika</a:t>
            </a:r>
            <a:r>
              <a:rPr lang="sk-SK" sz="2400" i="1" dirty="0">
                <a:effectLst/>
                <a:latin typeface="Arial" panose="020B0604020202020204" pitchFamily="34" charset="0"/>
                <a:cs typeface="Arial" panose="020B0604020202020204" pitchFamily="34" charset="0"/>
              </a:rPr>
              <a:t>́, kde jas tej hviezdy </a:t>
            </a:r>
            <a:r>
              <a:rPr lang="sk-SK" sz="2400" i="1" dirty="0" err="1">
                <a:effectLst/>
                <a:latin typeface="Arial" panose="020B0604020202020204" pitchFamily="34" charset="0"/>
                <a:cs typeface="Arial" panose="020B0604020202020204" pitchFamily="34" charset="0"/>
              </a:rPr>
              <a:t>prenika</a:t>
            </a:r>
            <a:r>
              <a:rPr lang="sk-SK" sz="2400" i="1" dirty="0">
                <a:effectLst/>
                <a:latin typeface="Arial" panose="020B0604020202020204" pitchFamily="34" charset="0"/>
                <a:cs typeface="Arial" panose="020B0604020202020204" pitchFamily="34" charset="0"/>
              </a:rPr>
              <a:t>́, je </a:t>
            </a:r>
            <a:r>
              <a:rPr lang="sk-SK" sz="2400" i="1" dirty="0" err="1">
                <a:effectLst/>
                <a:latin typeface="Arial" panose="020B0604020202020204" pitchFamily="34" charset="0"/>
                <a:cs typeface="Arial" panose="020B0604020202020204" pitchFamily="34" charset="0"/>
              </a:rPr>
              <a:t>šťastny</a:t>
            </a:r>
            <a:r>
              <a:rPr lang="sk-SK" sz="2400" i="1" dirty="0">
                <a:effectLst/>
                <a:latin typeface="Arial" panose="020B0604020202020204" pitchFamily="34" charset="0"/>
                <a:cs typeface="Arial" panose="020B0604020202020204" pitchFamily="34" charset="0"/>
              </a:rPr>
              <a:t>́, kto v </a:t>
            </a:r>
            <a:r>
              <a:rPr lang="sk-SK" sz="2400" i="1" dirty="0" err="1">
                <a:effectLst/>
                <a:latin typeface="Arial" panose="020B0604020202020204" pitchFamily="34" charset="0"/>
                <a:cs typeface="Arial" panose="020B0604020202020204" pitchFamily="34" charset="0"/>
              </a:rPr>
              <a:t>ňom</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chodi</a:t>
            </a:r>
            <a:r>
              <a:rPr lang="sk-SK" sz="2400" i="1" dirty="0">
                <a:effectLst/>
                <a:latin typeface="Arial" panose="020B0604020202020204" pitchFamily="34" charset="0"/>
                <a:cs typeface="Arial" panose="020B0604020202020204" pitchFamily="34" charset="0"/>
              </a:rPr>
              <a:t>́. Od </a:t>
            </a:r>
            <a:r>
              <a:rPr lang="sk-SK" sz="2400" i="1" dirty="0" err="1">
                <a:effectLst/>
                <a:latin typeface="Arial" panose="020B0604020202020204" pitchFamily="34" charset="0"/>
                <a:cs typeface="Arial" panose="020B0604020202020204" pitchFamily="34" charset="0"/>
              </a:rPr>
              <a:t>západu</a:t>
            </a:r>
            <a:r>
              <a:rPr lang="sk-SK" sz="2400" i="1" dirty="0">
                <a:effectLst/>
                <a:latin typeface="Arial" panose="020B0604020202020204" pitchFamily="34" charset="0"/>
                <a:cs typeface="Arial" panose="020B0604020202020204" pitchFamily="34" charset="0"/>
              </a:rPr>
              <a:t> i </a:t>
            </a:r>
            <a:r>
              <a:rPr lang="sk-SK" sz="2400" i="1" dirty="0" err="1">
                <a:effectLst/>
                <a:latin typeface="Arial" panose="020B0604020202020204" pitchFamily="34" charset="0"/>
                <a:cs typeface="Arial" panose="020B0604020202020204" pitchFamily="34" charset="0"/>
              </a:rPr>
              <a:t>východu</a:t>
            </a:r>
            <a:r>
              <a:rPr lang="sk-SK" sz="2400" i="1" dirty="0">
                <a:effectLst/>
                <a:latin typeface="Arial" panose="020B0604020202020204" pitchFamily="34" charset="0"/>
                <a:cs typeface="Arial" panose="020B0604020202020204" pitchFamily="34" charset="0"/>
              </a:rPr>
              <a:t> z </a:t>
            </a:r>
            <a:r>
              <a:rPr lang="sk-SK" sz="2400" i="1" dirty="0" err="1">
                <a:effectLst/>
                <a:latin typeface="Arial" panose="020B0604020202020204" pitchFamily="34" charset="0"/>
                <a:cs typeface="Arial" panose="020B0604020202020204" pitchFamily="34" charset="0"/>
              </a:rPr>
              <a:t>každej</a:t>
            </a:r>
            <a:r>
              <a:rPr lang="sk-SK" sz="2400" i="1" dirty="0">
                <a:effectLst/>
                <a:latin typeface="Arial" panose="020B0604020202020204" pitchFamily="34" charset="0"/>
                <a:cs typeface="Arial" panose="020B0604020202020204" pitchFamily="34" charset="0"/>
              </a:rPr>
              <a:t> rasy, stavu, rodu ku Bohu </a:t>
            </a:r>
            <a:r>
              <a:rPr lang="sk-SK" sz="2400" i="1" dirty="0" err="1">
                <a:effectLst/>
                <a:latin typeface="Arial" panose="020B0604020202020204" pitchFamily="34" charset="0"/>
                <a:cs typeface="Arial" panose="020B0604020202020204" pitchFamily="34" charset="0"/>
              </a:rPr>
              <a:t>všetkých</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vodi</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Az</a:t>
            </a:r>
            <a:r>
              <a:rPr lang="sk-SK" sz="2400" i="1" dirty="0">
                <a:effectLst/>
                <a:latin typeface="Arial" panose="020B0604020202020204" pitchFamily="34" charset="0"/>
                <a:cs typeface="Arial" panose="020B0604020202020204" pitchFamily="34" charset="0"/>
              </a:rPr>
              <a:t>̌ raz ten </a:t>
            </a:r>
            <a:r>
              <a:rPr lang="sk-SK" sz="2400" i="1" dirty="0" err="1">
                <a:effectLst/>
                <a:latin typeface="Arial" panose="020B0604020202020204" pitchFamily="34" charset="0"/>
                <a:cs typeface="Arial" panose="020B0604020202020204" pitchFamily="34" charset="0"/>
              </a:rPr>
              <a:t>čas</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priblíži</a:t>
            </a:r>
            <a:r>
              <a:rPr lang="sk-SK" sz="2400" i="1" dirty="0">
                <a:effectLst/>
                <a:latin typeface="Arial" panose="020B0604020202020204" pitchFamily="34" charset="0"/>
                <a:cs typeface="Arial" panose="020B0604020202020204" pitchFamily="34" charset="0"/>
              </a:rPr>
              <a:t> sa, spojí srdcia jedna viera </a:t>
            </a:r>
            <a:r>
              <a:rPr lang="sk-SK" sz="2400" i="1" dirty="0" err="1">
                <a:effectLst/>
                <a:latin typeface="Arial" panose="020B0604020202020204" pitchFamily="34" charset="0"/>
                <a:cs typeface="Arial" panose="020B0604020202020204" pitchFamily="34" charset="0"/>
              </a:rPr>
              <a:t>vôkol</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jedného</a:t>
            </a:r>
            <a:r>
              <a:rPr lang="sk-SK" sz="2400" i="1" dirty="0">
                <a:effectLst/>
                <a:latin typeface="Arial" panose="020B0604020202020204" pitchFamily="34" charset="0"/>
                <a:cs typeface="Arial" panose="020B0604020202020204" pitchFamily="34" charset="0"/>
              </a:rPr>
              <a:t> Pastiera. </a:t>
            </a:r>
          </a:p>
          <a:p>
            <a:endParaRPr lang="sk-SK" sz="2400" i="1" dirty="0">
              <a:effectLst/>
              <a:latin typeface="Arial" panose="020B0604020202020204" pitchFamily="34" charset="0"/>
              <a:cs typeface="Arial" panose="020B0604020202020204" pitchFamily="34" charset="0"/>
            </a:endParaRPr>
          </a:p>
          <a:p>
            <a:r>
              <a:rPr lang="sk-SK" sz="2400" i="1" dirty="0">
                <a:effectLst/>
                <a:latin typeface="Arial" panose="020B0604020202020204" pitchFamily="34" charset="0"/>
                <a:cs typeface="Arial" panose="020B0604020202020204" pitchFamily="34" charset="0"/>
              </a:rPr>
              <a:t>3. </a:t>
            </a:r>
            <a:r>
              <a:rPr lang="sk-SK" sz="2400" i="1" dirty="0" err="1">
                <a:effectLst/>
                <a:latin typeface="Arial" panose="020B0604020202020204" pitchFamily="34" charset="0"/>
                <a:cs typeface="Arial" panose="020B0604020202020204" pitchFamily="34" charset="0"/>
              </a:rPr>
              <a:t>Nám</a:t>
            </a:r>
            <a:r>
              <a:rPr lang="sk-SK" sz="2400" i="1" dirty="0">
                <a:effectLst/>
                <a:latin typeface="Arial" panose="020B0604020202020204" pitchFamily="34" charset="0"/>
                <a:cs typeface="Arial" panose="020B0604020202020204" pitchFamily="34" charset="0"/>
              </a:rPr>
              <a:t> svetlo </a:t>
            </a:r>
            <a:r>
              <a:rPr lang="sk-SK" sz="2400" i="1" dirty="0" err="1">
                <a:effectLst/>
                <a:latin typeface="Arial" panose="020B0604020202020204" pitchFamily="34" charset="0"/>
                <a:cs typeface="Arial" panose="020B0604020202020204" pitchFamily="34" charset="0"/>
              </a:rPr>
              <a:t>Božie</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uz</a:t>
            </a:r>
            <a:r>
              <a:rPr lang="sk-SK" sz="2400" i="1" dirty="0">
                <a:effectLst/>
                <a:latin typeface="Arial" panose="020B0604020202020204" pitchFamily="34" charset="0"/>
                <a:cs typeface="Arial" panose="020B0604020202020204" pitchFamily="34" charset="0"/>
              </a:rPr>
              <a:t>̌ svieti, daj </a:t>
            </a:r>
            <a:r>
              <a:rPr lang="sk-SK" sz="2400" i="1" dirty="0" err="1">
                <a:effectLst/>
                <a:latin typeface="Arial" panose="020B0604020202020204" pitchFamily="34" charset="0"/>
                <a:cs typeface="Arial" panose="020B0604020202020204" pitchFamily="34" charset="0"/>
              </a:rPr>
              <a:t>nám</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Bože</a:t>
            </a:r>
            <a:r>
              <a:rPr lang="sk-SK" sz="2400" i="1" dirty="0">
                <a:effectLst/>
                <a:latin typeface="Arial" panose="020B0604020202020204" pitchFamily="34" charset="0"/>
                <a:cs typeface="Arial" panose="020B0604020202020204" pitchFamily="34" charset="0"/>
              </a:rPr>
              <a:t>, aby sme Ti na </a:t>
            </a:r>
            <a:r>
              <a:rPr lang="sk-SK" sz="2400" i="1" dirty="0" err="1">
                <a:effectLst/>
                <a:latin typeface="Arial" panose="020B0604020202020204" pitchFamily="34" charset="0"/>
                <a:cs typeface="Arial" panose="020B0604020202020204" pitchFamily="34" charset="0"/>
              </a:rPr>
              <a:t>čest</a:t>
            </a:r>
            <a:r>
              <a:rPr lang="sk-SK" sz="2400" i="1" dirty="0">
                <a:effectLst/>
                <a:latin typeface="Arial" panose="020B0604020202020204" pitchFamily="34" charset="0"/>
                <a:cs typeface="Arial" panose="020B0604020202020204" pitchFamily="34" charset="0"/>
              </a:rPr>
              <a:t>̌ a </a:t>
            </a:r>
            <a:r>
              <a:rPr lang="sk-SK" sz="2400" i="1" dirty="0" err="1">
                <a:effectLst/>
                <a:latin typeface="Arial" panose="020B0604020202020204" pitchFamily="34" charset="0"/>
                <a:cs typeface="Arial" panose="020B0604020202020204" pitchFamily="34" charset="0"/>
              </a:rPr>
              <a:t>chválu</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žili</a:t>
            </a:r>
            <a:r>
              <a:rPr lang="sk-SK" sz="2400" i="1" dirty="0">
                <a:effectLst/>
                <a:latin typeface="Arial" panose="020B0604020202020204" pitchFamily="34" charset="0"/>
                <a:cs typeface="Arial" panose="020B0604020202020204" pitchFamily="34" charset="0"/>
              </a:rPr>
              <a:t>,</a:t>
            </a:r>
            <a:br>
              <a:rPr lang="sk-SK" sz="2400" i="1" dirty="0">
                <a:effectLst/>
                <a:latin typeface="Arial" panose="020B0604020202020204" pitchFamily="34" charset="0"/>
                <a:cs typeface="Arial" panose="020B0604020202020204" pitchFamily="34" charset="0"/>
              </a:rPr>
            </a:br>
            <a:r>
              <a:rPr lang="sk-SK" sz="2400" i="1" dirty="0">
                <a:effectLst/>
                <a:latin typeface="Arial" panose="020B0604020202020204" pitchFamily="34" charset="0"/>
                <a:cs typeface="Arial" panose="020B0604020202020204" pitchFamily="34" charset="0"/>
              </a:rPr>
              <a:t>nech tam, kde </a:t>
            </a:r>
            <a:r>
              <a:rPr lang="sk-SK" sz="2400" i="1" dirty="0" err="1">
                <a:effectLst/>
                <a:latin typeface="Arial" panose="020B0604020202020204" pitchFamily="34" charset="0"/>
                <a:cs typeface="Arial" panose="020B0604020202020204" pitchFamily="34" charset="0"/>
              </a:rPr>
              <a:t>vládne</a:t>
            </a:r>
            <a:r>
              <a:rPr lang="sk-SK" sz="2400" i="1" dirty="0">
                <a:effectLst/>
                <a:latin typeface="Arial" panose="020B0604020202020204" pitchFamily="34" charset="0"/>
                <a:cs typeface="Arial" panose="020B0604020202020204" pitchFamily="34" charset="0"/>
              </a:rPr>
              <a:t> temnota, </a:t>
            </a:r>
            <a:r>
              <a:rPr lang="sk-SK" sz="2400" i="1" dirty="0" err="1">
                <a:effectLst/>
                <a:latin typeface="Arial" panose="020B0604020202020204" pitchFamily="34" charset="0"/>
                <a:cs typeface="Arial" panose="020B0604020202020204" pitchFamily="34" charset="0"/>
              </a:rPr>
              <a:t>vnášame</a:t>
            </a:r>
            <a:r>
              <a:rPr lang="sk-SK" sz="2400" i="1" dirty="0">
                <a:effectLst/>
                <a:latin typeface="Arial" panose="020B0604020202020204" pitchFamily="34" charset="0"/>
                <a:cs typeface="Arial" panose="020B0604020202020204" pitchFamily="34" charset="0"/>
              </a:rPr>
              <a:t> svetlo </a:t>
            </a:r>
            <a:r>
              <a:rPr lang="sk-SK" sz="2400" i="1" dirty="0" err="1">
                <a:effectLst/>
                <a:latin typeface="Arial" panose="020B0604020202020204" pitchFamily="34" charset="0"/>
                <a:cs typeface="Arial" panose="020B0604020202020204" pitchFamily="34" charset="0"/>
              </a:rPr>
              <a:t>života</a:t>
            </a:r>
            <a:r>
              <a:rPr lang="sk-SK" sz="2400" i="1" dirty="0">
                <a:effectLst/>
                <a:latin typeface="Arial" panose="020B0604020202020204" pitchFamily="34" charset="0"/>
                <a:cs typeface="Arial" panose="020B0604020202020204" pitchFamily="34" charset="0"/>
              </a:rPr>
              <a:t> a tak sme Tebe </a:t>
            </a:r>
            <a:r>
              <a:rPr lang="sk-SK" sz="2400" i="1" dirty="0" err="1">
                <a:effectLst/>
                <a:latin typeface="Arial" panose="020B0604020202020204" pitchFamily="34" charset="0"/>
                <a:cs typeface="Arial" panose="020B0604020202020204" pitchFamily="34" charset="0"/>
              </a:rPr>
              <a:t>mili</a:t>
            </a:r>
            <a:r>
              <a:rPr lang="sk-SK" sz="2400" i="1" dirty="0">
                <a:effectLst/>
                <a:latin typeface="Arial" panose="020B0604020202020204" pitchFamily="34" charset="0"/>
                <a:cs typeface="Arial" panose="020B0604020202020204" pitchFamily="34" charset="0"/>
              </a:rPr>
              <a:t>́. </a:t>
            </a:r>
          </a:p>
          <a:p>
            <a:r>
              <a:rPr lang="sk-SK" sz="2400" i="1" dirty="0" err="1">
                <a:effectLst/>
                <a:latin typeface="Arial" panose="020B0604020202020204" pitchFamily="34" charset="0"/>
                <a:cs typeface="Arial" panose="020B0604020202020204" pitchFamily="34" charset="0"/>
              </a:rPr>
              <a:t>Ked</a:t>
            </a:r>
            <a:r>
              <a:rPr lang="sk-SK" sz="2400" i="1" dirty="0">
                <a:effectLst/>
                <a:latin typeface="Arial" panose="020B0604020202020204" pitchFamily="34" charset="0"/>
                <a:cs typeface="Arial" panose="020B0604020202020204" pitchFamily="34" charset="0"/>
              </a:rPr>
              <a:t>̌ raz </a:t>
            </a:r>
            <a:r>
              <a:rPr lang="sk-SK" sz="2400" i="1" dirty="0" err="1">
                <a:effectLst/>
                <a:latin typeface="Arial" panose="020B0604020202020204" pitchFamily="34" charset="0"/>
                <a:cs typeface="Arial" panose="020B0604020202020204" pitchFamily="34" charset="0"/>
              </a:rPr>
              <a:t>nás</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Pán</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príde</a:t>
            </a:r>
            <a:r>
              <a:rPr lang="sk-SK" sz="2400" i="1" dirty="0">
                <a:effectLst/>
                <a:latin typeface="Arial" panose="020B0604020202020204" pitchFamily="34" charset="0"/>
                <a:cs typeface="Arial" panose="020B0604020202020204" pitchFamily="34" charset="0"/>
              </a:rPr>
              <a:t> k </a:t>
            </a:r>
            <a:r>
              <a:rPr lang="sk-SK" sz="2400" i="1" dirty="0" err="1">
                <a:effectLst/>
                <a:latin typeface="Arial" panose="020B0604020202020204" pitchFamily="34" charset="0"/>
                <a:cs typeface="Arial" panose="020B0604020202020204" pitchFamily="34" charset="0"/>
              </a:rPr>
              <a:t>súdu</a:t>
            </a:r>
            <a:r>
              <a:rPr lang="sk-SK" sz="2400" i="1" dirty="0">
                <a:effectLst/>
                <a:latin typeface="Arial" panose="020B0604020202020204" pitchFamily="34" charset="0"/>
                <a:cs typeface="Arial" panose="020B0604020202020204" pitchFamily="34" charset="0"/>
              </a:rPr>
              <a:t>, tam </a:t>
            </a:r>
            <a:r>
              <a:rPr lang="sk-SK" sz="2400" i="1" dirty="0" err="1">
                <a:effectLst/>
                <a:latin typeface="Arial" panose="020B0604020202020204" pitchFamily="34" charset="0"/>
                <a:cs typeface="Arial" panose="020B0604020202020204" pitchFamily="34" charset="0"/>
              </a:rPr>
              <a:t>nebudu</a:t>
            </a:r>
            <a:r>
              <a:rPr lang="sk-SK" sz="2400" i="1" dirty="0">
                <a:effectLst/>
                <a:latin typeface="Arial" panose="020B0604020202020204" pitchFamily="34" charset="0"/>
                <a:cs typeface="Arial" panose="020B0604020202020204" pitchFamily="34" charset="0"/>
              </a:rPr>
              <a:t>́ </a:t>
            </a:r>
            <a:r>
              <a:rPr lang="sk-SK" sz="2400" i="1" dirty="0" err="1">
                <a:effectLst/>
                <a:latin typeface="Arial" panose="020B0604020202020204" pitchFamily="34" charset="0"/>
                <a:cs typeface="Arial" panose="020B0604020202020204" pitchFamily="34" charset="0"/>
              </a:rPr>
              <a:t>zahanbeni</a:t>
            </a:r>
            <a:r>
              <a:rPr lang="sk-SK" sz="2400" i="1" dirty="0">
                <a:effectLst/>
                <a:latin typeface="Arial" panose="020B0604020202020204" pitchFamily="34" charset="0"/>
                <a:cs typeface="Arial" panose="020B0604020202020204" pitchFamily="34" charset="0"/>
              </a:rPr>
              <a:t>́ tí, ktorí Mu boli </a:t>
            </a:r>
            <a:r>
              <a:rPr lang="sk-SK" sz="2400" i="1" dirty="0" err="1">
                <a:effectLst/>
                <a:latin typeface="Arial" panose="020B0604020202020204" pitchFamily="34" charset="0"/>
                <a:cs typeface="Arial" panose="020B0604020202020204" pitchFamily="34" charset="0"/>
              </a:rPr>
              <a:t>verni</a:t>
            </a:r>
            <a:r>
              <a:rPr lang="sk-SK" sz="2400" i="1" dirty="0">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5255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beský">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Nebeský</Template>
  <TotalTime>1451</TotalTime>
  <Words>3168</Words>
  <Application>Microsoft Macintosh PowerPoint</Application>
  <PresentationFormat>Širokouhlá</PresentationFormat>
  <Paragraphs>335</Paragraphs>
  <Slides>48</Slides>
  <Notes>5</Notes>
  <HiddenSlides>0</HiddenSlides>
  <MMClips>1</MMClips>
  <ScaleCrop>false</ScaleCrop>
  <HeadingPairs>
    <vt:vector size="6" baseType="variant">
      <vt:variant>
        <vt:lpstr>Použité písma</vt:lpstr>
      </vt:variant>
      <vt:variant>
        <vt:i4>9</vt:i4>
      </vt:variant>
      <vt:variant>
        <vt:lpstr>Motív</vt:lpstr>
      </vt:variant>
      <vt:variant>
        <vt:i4>1</vt:i4>
      </vt:variant>
      <vt:variant>
        <vt:lpstr>Nadpisy snímok</vt:lpstr>
      </vt:variant>
      <vt:variant>
        <vt:i4>48</vt:i4>
      </vt:variant>
    </vt:vector>
  </HeadingPairs>
  <TitlesOfParts>
    <vt:vector size="58" baseType="lpstr">
      <vt:lpstr>Aptos</vt:lpstr>
      <vt:lpstr>Arial</vt:lpstr>
      <vt:lpstr>Arial Black</vt:lpstr>
      <vt:lpstr>ArialMT</vt:lpstr>
      <vt:lpstr>Britannic Bold</vt:lpstr>
      <vt:lpstr>Calibri</vt:lpstr>
      <vt:lpstr>Calibri Light</vt:lpstr>
      <vt:lpstr>Montserrat</vt:lpstr>
      <vt:lpstr>SymbolMT</vt:lpstr>
      <vt:lpstr>Nebeský</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Branislav Záborský</dc:creator>
  <cp:lastModifiedBy>Branislav Záborský</cp:lastModifiedBy>
  <cp:revision>22</cp:revision>
  <dcterms:created xsi:type="dcterms:W3CDTF">2024-01-13T17:58:53Z</dcterms:created>
  <dcterms:modified xsi:type="dcterms:W3CDTF">2024-01-20T15:54:29Z</dcterms:modified>
</cp:coreProperties>
</file>